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2" r:id="rId1"/>
  </p:sldMasterIdLst>
  <p:sldIdLst>
    <p:sldId id="396" r:id="rId2"/>
    <p:sldId id="330" r:id="rId3"/>
    <p:sldId id="337" r:id="rId4"/>
    <p:sldId id="392" r:id="rId5"/>
    <p:sldId id="412" r:id="rId6"/>
    <p:sldId id="415" r:id="rId7"/>
    <p:sldId id="421" r:id="rId8"/>
    <p:sldId id="405" r:id="rId9"/>
    <p:sldId id="399" r:id="rId10"/>
    <p:sldId id="305" r:id="rId11"/>
    <p:sldId id="423" r:id="rId12"/>
    <p:sldId id="424" r:id="rId13"/>
    <p:sldId id="425" r:id="rId14"/>
    <p:sldId id="401" r:id="rId15"/>
    <p:sldId id="407" r:id="rId16"/>
    <p:sldId id="422" r:id="rId17"/>
    <p:sldId id="426" r:id="rId18"/>
    <p:sldId id="432" r:id="rId19"/>
    <p:sldId id="427" r:id="rId20"/>
    <p:sldId id="428" r:id="rId21"/>
    <p:sldId id="429" r:id="rId22"/>
    <p:sldId id="430" r:id="rId23"/>
    <p:sldId id="431" r:id="rId24"/>
    <p:sldId id="433" r:id="rId25"/>
    <p:sldId id="434" r:id="rId2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E299E21-6686-478D-8818-25C60712A432}">
          <p14:sldIdLst>
            <p14:sldId id="396"/>
            <p14:sldId id="330"/>
            <p14:sldId id="337"/>
            <p14:sldId id="392"/>
            <p14:sldId id="412"/>
            <p14:sldId id="415"/>
            <p14:sldId id="421"/>
            <p14:sldId id="405"/>
            <p14:sldId id="399"/>
            <p14:sldId id="305"/>
            <p14:sldId id="423"/>
            <p14:sldId id="424"/>
            <p14:sldId id="425"/>
            <p14:sldId id="401"/>
            <p14:sldId id="407"/>
            <p14:sldId id="422"/>
            <p14:sldId id="426"/>
            <p14:sldId id="432"/>
            <p14:sldId id="427"/>
            <p14:sldId id="428"/>
            <p14:sldId id="429"/>
            <p14:sldId id="430"/>
            <p14:sldId id="431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50B1D"/>
    <a:srgbClr val="FF00FF"/>
    <a:srgbClr val="FF5050"/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4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85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33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2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24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589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26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8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7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0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18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8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4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8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71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2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F288E0-7875-42C4-84C8-98DBBD3BF4D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04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1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11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3.jp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m4a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1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4.jp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6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8.mp3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8.mp3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1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1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1.pn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media" Target="../media/media8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4" Type="http://schemas.openxmlformats.org/officeDocument/2006/relationships/audio" Target="../media/media8.m4a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jp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5.png"/><Relationship Id="rId5" Type="http://schemas.openxmlformats.org/officeDocument/2006/relationships/image" Target="../media/image19.jpe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卷形: 水平 1">
            <a:extLst>
              <a:ext uri="{FF2B5EF4-FFF2-40B4-BE49-F238E27FC236}">
                <a16:creationId xmlns:a16="http://schemas.microsoft.com/office/drawing/2014/main" id="{FAA5E9A6-5E64-41BC-AE19-1A453F66A0BD}"/>
              </a:ext>
            </a:extLst>
          </p:cNvPr>
          <p:cNvSpPr/>
          <p:nvPr/>
        </p:nvSpPr>
        <p:spPr>
          <a:xfrm>
            <a:off x="2059940" y="900596"/>
            <a:ext cx="7909560" cy="4892040"/>
          </a:xfrm>
          <a:prstGeom prst="horizontalScroll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957350-BD01-4AED-9949-55E3EB72E3A3}"/>
              </a:ext>
            </a:extLst>
          </p:cNvPr>
          <p:cNvSpPr/>
          <p:nvPr/>
        </p:nvSpPr>
        <p:spPr>
          <a:xfrm>
            <a:off x="4284853" y="2071204"/>
            <a:ext cx="327685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第九课</a:t>
            </a:r>
            <a:endParaRPr lang="en-GB" altLang="zh-CN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zh-CN" alt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笑一笑</a:t>
            </a:r>
            <a:endParaRPr lang="zh-CN" altLang="en-US" sz="5400" b="1" dirty="0">
              <a:ln/>
              <a:solidFill>
                <a:schemeClr val="accent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55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文字&#10;&#10;描述已自动生成">
            <a:extLst>
              <a:ext uri="{FF2B5EF4-FFF2-40B4-BE49-F238E27FC236}">
                <a16:creationId xmlns:a16="http://schemas.microsoft.com/office/drawing/2014/main" id="{DAA34EFB-33DD-4987-99A1-2D3450CA6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" t="7906" r="6885" b="12257"/>
          <a:stretch/>
        </p:blipFill>
        <p:spPr>
          <a:xfrm>
            <a:off x="1690776" y="517586"/>
            <a:ext cx="8491612" cy="56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&#10;&#10;描述已自动生成">
            <a:extLst>
              <a:ext uri="{FF2B5EF4-FFF2-40B4-BE49-F238E27FC236}">
                <a16:creationId xmlns:a16="http://schemas.microsoft.com/office/drawing/2014/main" id="{F8DA53B7-892E-49C2-9503-3B78318FD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t="855"/>
          <a:stretch/>
        </p:blipFill>
        <p:spPr>
          <a:xfrm>
            <a:off x="616225" y="606286"/>
            <a:ext cx="6403273" cy="56156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D54C46-1039-4D85-9D73-7BDC2F71E60F}"/>
              </a:ext>
            </a:extLst>
          </p:cNvPr>
          <p:cNvSpPr/>
          <p:nvPr/>
        </p:nvSpPr>
        <p:spPr>
          <a:xfrm>
            <a:off x="7149717" y="719795"/>
            <a:ext cx="42173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哭：</a:t>
            </a:r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cry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笑：</a:t>
            </a:r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smile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东西：买东西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GB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  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找东西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丢：东西丢了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到：看到 </a:t>
            </a:r>
            <a:r>
              <a:rPr lang="en-US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see 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GB" altLang="zh-CN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</a:t>
            </a:r>
            <a:r>
              <a:rPr lang="zh-CN" altLang="en-US" sz="44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找到 </a:t>
            </a:r>
            <a:r>
              <a:rPr lang="en-US" altLang="zh-CN" sz="28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found</a:t>
            </a:r>
            <a:endParaRPr lang="en-GB" altLang="zh-CN" sz="44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09-01">
            <a:hlinkClick r:id="" action="ppaction://media"/>
            <a:extLst>
              <a:ext uri="{FF2B5EF4-FFF2-40B4-BE49-F238E27FC236}">
                <a16:creationId xmlns:a16="http://schemas.microsoft.com/office/drawing/2014/main" id="{270DF334-A1DB-4D27-A9DF-40BDE251F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8101" y="5657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&#10;&#10;描述已自动生成">
            <a:extLst>
              <a:ext uri="{FF2B5EF4-FFF2-40B4-BE49-F238E27FC236}">
                <a16:creationId xmlns:a16="http://schemas.microsoft.com/office/drawing/2014/main" id="{A22482EB-F3F8-4DCC-A17A-9C8DB2C17D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" t="9668" b="4073"/>
          <a:stretch/>
        </p:blipFill>
        <p:spPr>
          <a:xfrm>
            <a:off x="520914" y="636104"/>
            <a:ext cx="8031072" cy="5585791"/>
          </a:xfrm>
          <a:prstGeom prst="rect">
            <a:avLst/>
          </a:prstGeom>
        </p:spPr>
      </p:pic>
      <p:pic>
        <p:nvPicPr>
          <p:cNvPr id="6" name="我的录音 10">
            <a:hlinkClick r:id="" action="ppaction://media"/>
            <a:extLst>
              <a:ext uri="{FF2B5EF4-FFF2-40B4-BE49-F238E27FC236}">
                <a16:creationId xmlns:a16="http://schemas.microsoft.com/office/drawing/2014/main" id="{B00E33AE-6C1F-45F3-9CDA-E62C2B75B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85382" y="3710622"/>
            <a:ext cx="406400" cy="406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AFF3A8-78C5-4963-9B7F-23312202DDFF}"/>
              </a:ext>
            </a:extLst>
          </p:cNvPr>
          <p:cNvSpPr/>
          <p:nvPr/>
        </p:nvSpPr>
        <p:spPr>
          <a:xfrm>
            <a:off x="8551986" y="657026"/>
            <a:ext cx="30700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你怎么哭了？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DCBC56-04AC-4A27-8EFC-25343DF14EC6}"/>
              </a:ext>
            </a:extLst>
          </p:cNvPr>
          <p:cNvSpPr/>
          <p:nvPr/>
        </p:nvSpPr>
        <p:spPr>
          <a:xfrm>
            <a:off x="8551985" y="1312452"/>
            <a:ext cx="3482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我的东西丢了。</a:t>
            </a:r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1AC92F-92D1-4DBE-B004-C0DCDE3F4115}"/>
              </a:ext>
            </a:extLst>
          </p:cNvPr>
          <p:cNvSpPr/>
          <p:nvPr/>
        </p:nvSpPr>
        <p:spPr>
          <a:xfrm>
            <a:off x="8551985" y="1967878"/>
            <a:ext cx="3482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什么东西丢了？</a:t>
            </a:r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8ACAB5-26ED-4601-814F-D1E78256F56C}"/>
              </a:ext>
            </a:extLst>
          </p:cNvPr>
          <p:cNvSpPr/>
          <p:nvPr/>
        </p:nvSpPr>
        <p:spPr>
          <a:xfrm>
            <a:off x="8551984" y="2580775"/>
            <a:ext cx="3482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我的熊猫丢了。</a:t>
            </a:r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08F45D-999A-5BA8-8201-6861B2CCA7C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6982" y="55913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7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6193A260-AAE3-4423-84BA-7F060EEE65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081" r="1361" b="7441"/>
          <a:stretch/>
        </p:blipFill>
        <p:spPr>
          <a:xfrm>
            <a:off x="699039" y="616226"/>
            <a:ext cx="8053170" cy="5625548"/>
          </a:xfrm>
          <a:prstGeom prst="rect">
            <a:avLst/>
          </a:prstGeom>
        </p:spPr>
      </p:pic>
      <p:pic>
        <p:nvPicPr>
          <p:cNvPr id="5" name="我的录音 9">
            <a:hlinkClick r:id="" action="ppaction://media"/>
            <a:extLst>
              <a:ext uri="{FF2B5EF4-FFF2-40B4-BE49-F238E27FC236}">
                <a16:creationId xmlns:a16="http://schemas.microsoft.com/office/drawing/2014/main" id="{7235C8BF-569C-4FAE-B61B-6B183D393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55376" y="5254755"/>
            <a:ext cx="406400" cy="406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1B311AF-F387-458E-806C-EA793B896AE4}"/>
              </a:ext>
            </a:extLst>
          </p:cNvPr>
          <p:cNvSpPr/>
          <p:nvPr/>
        </p:nvSpPr>
        <p:spPr>
          <a:xfrm>
            <a:off x="8729063" y="729051"/>
            <a:ext cx="27638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别哭，我们</a:t>
            </a:r>
            <a:endParaRPr lang="en-GB" altLang="zh-C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一起找一找</a:t>
            </a:r>
            <a:endParaRPr lang="zh-CN" alt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8982CD-E10F-4000-A007-CED481A9C308}"/>
              </a:ext>
            </a:extLst>
          </p:cNvPr>
          <p:cNvSpPr/>
          <p:nvPr/>
        </p:nvSpPr>
        <p:spPr>
          <a:xfrm>
            <a:off x="8752209" y="2085557"/>
            <a:ext cx="30455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看，我的熊猫 </a:t>
            </a:r>
            <a:endParaRPr lang="en-GB" altLang="zh-C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GB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在那儿！</a:t>
            </a:r>
            <a:endParaRPr lang="en-GB" altLang="zh-C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D70759-A90A-41F1-8076-0619A8273C8F}"/>
              </a:ext>
            </a:extLst>
          </p:cNvPr>
          <p:cNvSpPr/>
          <p:nvPr/>
        </p:nvSpPr>
        <p:spPr>
          <a:xfrm>
            <a:off x="8752209" y="3771756"/>
            <a:ext cx="3224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太好了！找到</a:t>
            </a:r>
            <a:endParaRPr lang="en-GB" altLang="zh-C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了，笑一笑吧！</a:t>
            </a:r>
            <a:endParaRPr lang="en-GB" altLang="zh-C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6D91F1-827F-6E6C-7F50-9AE4237CD4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9463" y="5530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1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BA26B1-946F-4F0D-A6E7-CE2211BA885B}"/>
              </a:ext>
            </a:extLst>
          </p:cNvPr>
          <p:cNvSpPr/>
          <p:nvPr/>
        </p:nvSpPr>
        <p:spPr>
          <a:xfrm>
            <a:off x="939505" y="558061"/>
            <a:ext cx="88071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主要句子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Key Sentences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E04430-B486-4CA6-B844-DA18E350E8A2}"/>
              </a:ext>
            </a:extLst>
          </p:cNvPr>
          <p:cNvSpPr/>
          <p:nvPr/>
        </p:nvSpPr>
        <p:spPr>
          <a:xfrm>
            <a:off x="939505" y="1820907"/>
            <a:ext cx="55494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  </a:t>
            </a:r>
            <a:r>
              <a:rPr lang="en-GB" b="1" dirty="0" err="1"/>
              <a:t>Shén</a:t>
            </a:r>
            <a:r>
              <a:rPr lang="en-GB" b="1" dirty="0"/>
              <a:t>     me     </a:t>
            </a:r>
            <a:r>
              <a:rPr lang="en-GB" b="1" dirty="0" err="1"/>
              <a:t>dōng</a:t>
            </a:r>
            <a:r>
              <a:rPr lang="en-GB" b="1" dirty="0"/>
              <a:t>      </a:t>
            </a:r>
            <a:r>
              <a:rPr lang="en-GB" b="1" dirty="0" err="1"/>
              <a:t>xī</a:t>
            </a:r>
            <a:r>
              <a:rPr lang="en-GB" b="1" dirty="0"/>
              <a:t>        </a:t>
            </a:r>
            <a:r>
              <a:rPr lang="en-GB" b="1" dirty="0" err="1"/>
              <a:t>diū</a:t>
            </a:r>
            <a:r>
              <a:rPr lang="en-GB" b="1" dirty="0"/>
              <a:t>        le</a:t>
            </a:r>
            <a:endParaRPr lang="en-US" altLang="zh-CN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什么东西丢了？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4BC1F-7E69-49BB-8A25-73AD90F713BE}"/>
              </a:ext>
            </a:extLst>
          </p:cNvPr>
          <p:cNvSpPr/>
          <p:nvPr/>
        </p:nvSpPr>
        <p:spPr>
          <a:xfrm>
            <a:off x="1705696" y="3021236"/>
            <a:ext cx="506754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lost</a:t>
            </a:r>
            <a:r>
              <a:rPr lang="en-GB" altLang="zh-CN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zh-CN" altLang="en-US" sz="4800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7ACCCB-928F-4C98-97C6-8098D232EC55}"/>
              </a:ext>
            </a:extLst>
          </p:cNvPr>
          <p:cNvSpPr/>
          <p:nvPr/>
        </p:nvSpPr>
        <p:spPr>
          <a:xfrm>
            <a:off x="939505" y="4202463"/>
            <a:ext cx="445382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   </a:t>
            </a:r>
            <a:r>
              <a:rPr lang="en-GB" b="1" dirty="0" err="1"/>
              <a:t>Xiào</a:t>
            </a:r>
            <a:r>
              <a:rPr lang="en-GB" b="1" dirty="0"/>
              <a:t>       </a:t>
            </a:r>
            <a:r>
              <a:rPr lang="en-GB" b="1" dirty="0" err="1"/>
              <a:t>yī</a:t>
            </a:r>
            <a:r>
              <a:rPr lang="en-GB" b="1" dirty="0"/>
              <a:t>        </a:t>
            </a:r>
            <a:r>
              <a:rPr lang="en-GB" b="1" dirty="0" err="1"/>
              <a:t>xiào</a:t>
            </a:r>
            <a:endParaRPr lang="en-US" altLang="zh-CN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笑一笑。</a:t>
            </a:r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zh-CN" alt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09E1D3-768E-40D2-B22E-9E812A24C45B}"/>
              </a:ext>
            </a:extLst>
          </p:cNvPr>
          <p:cNvSpPr/>
          <p:nvPr/>
        </p:nvSpPr>
        <p:spPr>
          <a:xfrm>
            <a:off x="1770352" y="5309122"/>
            <a:ext cx="37061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Smile</a:t>
            </a:r>
            <a:r>
              <a:rPr lang="en-GB" altLang="zh-CN" sz="4800" dirty="0"/>
              <a:t>.</a:t>
            </a:r>
            <a:endParaRPr lang="zh-CN" altLang="en-US" sz="48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audio">
            <a:hlinkClick r:id="" action="ppaction://media"/>
            <a:extLst>
              <a:ext uri="{FF2B5EF4-FFF2-40B4-BE49-F238E27FC236}">
                <a16:creationId xmlns:a16="http://schemas.microsoft.com/office/drawing/2014/main" id="{6EC3DF1F-0026-4CD2-A40B-EE0C27864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0350" y="2217871"/>
            <a:ext cx="406400" cy="406400"/>
          </a:xfrm>
          <a:prstGeom prst="rect">
            <a:avLst/>
          </a:prstGeom>
        </p:spPr>
      </p:pic>
      <p:pic>
        <p:nvPicPr>
          <p:cNvPr id="8" name="audio(1)">
            <a:hlinkClick r:id="" action="ppaction://media"/>
            <a:extLst>
              <a:ext uri="{FF2B5EF4-FFF2-40B4-BE49-F238E27FC236}">
                <a16:creationId xmlns:a16="http://schemas.microsoft.com/office/drawing/2014/main" id="{42445016-84B0-4217-AF52-AD67B10F72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0350" y="540279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9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9F59DC-42B4-4267-9C60-FF112718DB50}"/>
              </a:ext>
            </a:extLst>
          </p:cNvPr>
          <p:cNvSpPr/>
          <p:nvPr/>
        </p:nvSpPr>
        <p:spPr>
          <a:xfrm>
            <a:off x="883508" y="611274"/>
            <a:ext cx="8974618" cy="7732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CN" sz="48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Question and Answer</a:t>
            </a:r>
            <a:r>
              <a:rPr lang="zh-CN" altLang="en-US" sz="48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zh-CN" altLang="en-US" sz="4800" b="1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38079A-A5AB-49EF-B7EA-843E944B3E01}"/>
              </a:ext>
            </a:extLst>
          </p:cNvPr>
          <p:cNvSpPr/>
          <p:nvPr/>
        </p:nvSpPr>
        <p:spPr>
          <a:xfrm>
            <a:off x="883508" y="1441380"/>
            <a:ext cx="477614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   </a:t>
            </a:r>
            <a:r>
              <a:rPr lang="en-GB" dirty="0" err="1"/>
              <a:t>Nǐ</a:t>
            </a:r>
            <a:r>
              <a:rPr lang="en-GB" dirty="0"/>
              <a:t>     </a:t>
            </a:r>
            <a:r>
              <a:rPr lang="en-GB" dirty="0" err="1"/>
              <a:t>zěn</a:t>
            </a:r>
            <a:r>
              <a:rPr lang="en-GB" dirty="0"/>
              <a:t>      me      </a:t>
            </a:r>
            <a:r>
              <a:rPr lang="en-GB" dirty="0" err="1"/>
              <a:t>kū</a:t>
            </a:r>
            <a:r>
              <a:rPr lang="en-GB" dirty="0"/>
              <a:t>        le</a:t>
            </a:r>
            <a:endParaRPr lang="en-US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你怎么哭了？</a:t>
            </a:r>
            <a:endParaRPr lang="en-GB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D5031-706E-4EDA-A845-9F340C938AA1}"/>
              </a:ext>
            </a:extLst>
          </p:cNvPr>
          <p:cNvSpPr/>
          <p:nvPr/>
        </p:nvSpPr>
        <p:spPr>
          <a:xfrm>
            <a:off x="883509" y="2661596"/>
            <a:ext cx="521249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dirty="0"/>
              <a:t>            </a:t>
            </a:r>
            <a:r>
              <a:rPr lang="en-GB" dirty="0" err="1"/>
              <a:t>Wǒ</a:t>
            </a:r>
            <a:r>
              <a:rPr lang="en-GB" dirty="0"/>
              <a:t>       de     </a:t>
            </a:r>
            <a:r>
              <a:rPr lang="en-GB" dirty="0" err="1"/>
              <a:t>dōng</a:t>
            </a:r>
            <a:r>
              <a:rPr lang="en-GB" dirty="0"/>
              <a:t>     </a:t>
            </a:r>
            <a:r>
              <a:rPr lang="en-GB" dirty="0" err="1"/>
              <a:t>xī</a:t>
            </a:r>
            <a:r>
              <a:rPr lang="en-GB" dirty="0"/>
              <a:t>       </a:t>
            </a:r>
            <a:r>
              <a:rPr lang="en-GB" dirty="0" err="1"/>
              <a:t>diū</a:t>
            </a:r>
            <a:r>
              <a:rPr lang="en-GB" dirty="0"/>
              <a:t>        le</a:t>
            </a:r>
            <a:endParaRPr lang="en-US" altLang="zh-CN" sz="4800" b="1" dirty="0">
              <a:ln/>
              <a:solidFill>
                <a:schemeClr val="accent3"/>
              </a:solidFill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/>
                <a:solidFill>
                  <a:schemeClr val="accent3"/>
                </a:solidFill>
                <a:ea typeface="SimSun" panose="02010600030101010101" pitchFamily="2" charset="-122"/>
              </a:rPr>
              <a:t>2. </a:t>
            </a:r>
            <a:r>
              <a:rPr lang="zh-CN" altLang="en-US" sz="4800" b="1" dirty="0">
                <a:ln/>
                <a:solidFill>
                  <a:schemeClr val="accent3"/>
                </a:solidFill>
                <a:ea typeface="SimSun" panose="02010600030101010101" pitchFamily="2" charset="-122"/>
              </a:rPr>
              <a:t>我的东西丢了</a:t>
            </a:r>
            <a:r>
              <a:rPr lang="zh-CN" altLang="en-US" sz="48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E0651F-9472-4F1B-B650-A8B554FE2045}"/>
              </a:ext>
            </a:extLst>
          </p:cNvPr>
          <p:cNvSpPr/>
          <p:nvPr/>
        </p:nvSpPr>
        <p:spPr>
          <a:xfrm>
            <a:off x="836041" y="3928976"/>
            <a:ext cx="530742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</a:t>
            </a:r>
            <a:r>
              <a:rPr lang="en-GB" dirty="0" err="1"/>
              <a:t>Shén</a:t>
            </a:r>
            <a:r>
              <a:rPr lang="en-GB" dirty="0"/>
              <a:t>    me     </a:t>
            </a:r>
            <a:r>
              <a:rPr lang="en-GB" dirty="0" err="1"/>
              <a:t>dōng</a:t>
            </a:r>
            <a:r>
              <a:rPr lang="en-GB" dirty="0"/>
              <a:t>      </a:t>
            </a:r>
            <a:r>
              <a:rPr lang="en-GB" dirty="0" err="1"/>
              <a:t>xī</a:t>
            </a:r>
            <a:r>
              <a:rPr lang="en-GB" dirty="0"/>
              <a:t>      </a:t>
            </a:r>
            <a:r>
              <a:rPr lang="en-GB" dirty="0" err="1"/>
              <a:t>diū</a:t>
            </a:r>
            <a:r>
              <a:rPr lang="en-GB" dirty="0"/>
              <a:t>       le</a:t>
            </a:r>
            <a:endParaRPr lang="en-US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什么东西丢了？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9B2AEC-642B-4B47-BBEA-FB3DC5BFE2FB}"/>
              </a:ext>
            </a:extLst>
          </p:cNvPr>
          <p:cNvSpPr/>
          <p:nvPr/>
        </p:nvSpPr>
        <p:spPr>
          <a:xfrm>
            <a:off x="856497" y="5173311"/>
            <a:ext cx="4830168" cy="110799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dirty="0"/>
              <a:t>              </a:t>
            </a:r>
            <a:r>
              <a:rPr lang="en-GB" dirty="0" err="1"/>
              <a:t>Wǒ</a:t>
            </a:r>
            <a:r>
              <a:rPr lang="en-GB" dirty="0"/>
              <a:t>     de     </a:t>
            </a:r>
            <a:r>
              <a:rPr lang="en-GB" dirty="0" err="1"/>
              <a:t>xióng</a:t>
            </a:r>
            <a:r>
              <a:rPr lang="en-GB" dirty="0"/>
              <a:t>   </a:t>
            </a:r>
            <a:r>
              <a:rPr lang="en-GB" dirty="0" err="1"/>
              <a:t>māo</a:t>
            </a:r>
            <a:r>
              <a:rPr lang="en-GB" dirty="0"/>
              <a:t>     </a:t>
            </a:r>
            <a:r>
              <a:rPr lang="en-GB" dirty="0" err="1"/>
              <a:t>diū</a:t>
            </a:r>
            <a:r>
              <a:rPr lang="en-GB" dirty="0"/>
              <a:t>       le</a:t>
            </a:r>
            <a:endParaRPr lang="en-US" altLang="zh-CN" sz="4800" b="1" dirty="0">
              <a:ln/>
              <a:solidFill>
                <a:schemeClr val="accent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sz="48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我的熊猫丢了</a:t>
            </a:r>
            <a:r>
              <a:rPr lang="en-US" altLang="zh-CN" sz="48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endParaRPr lang="zh-CN" altLang="en-US" sz="4800" b="1" dirty="0">
              <a:ln/>
              <a:solidFill>
                <a:schemeClr val="accent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2ADFC8-35FD-4BD0-909F-80B7004CCDF2}"/>
              </a:ext>
            </a:extLst>
          </p:cNvPr>
          <p:cNvSpPr/>
          <p:nvPr/>
        </p:nvSpPr>
        <p:spPr>
          <a:xfrm>
            <a:off x="6095999" y="1760685"/>
            <a:ext cx="5026697" cy="70788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Why are you crying </a:t>
            </a:r>
            <a:r>
              <a:rPr lang="zh-CN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GB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4CE427-E0BC-469C-88D7-3E9742C315E6}"/>
              </a:ext>
            </a:extLst>
          </p:cNvPr>
          <p:cNvSpPr/>
          <p:nvPr/>
        </p:nvSpPr>
        <p:spPr>
          <a:xfrm>
            <a:off x="6095999" y="2874140"/>
            <a:ext cx="4339102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000" b="1" dirty="0">
                <a:ln/>
                <a:solidFill>
                  <a:schemeClr val="accent3"/>
                </a:solidFill>
              </a:rPr>
              <a:t>I lost my stuff.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7CEB61-070F-4250-AF1C-BBADD7ADB7E0}"/>
              </a:ext>
            </a:extLst>
          </p:cNvPr>
          <p:cNvSpPr/>
          <p:nvPr/>
        </p:nvSpPr>
        <p:spPr>
          <a:xfrm>
            <a:off x="6095999" y="4190795"/>
            <a:ext cx="3904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What is lost?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8CB5C3-0151-431D-8653-5A90B298ECF1}"/>
              </a:ext>
            </a:extLst>
          </p:cNvPr>
          <p:cNvSpPr/>
          <p:nvPr/>
        </p:nvSpPr>
        <p:spPr>
          <a:xfrm>
            <a:off x="5991063" y="5516651"/>
            <a:ext cx="4830167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000" b="1" dirty="0">
                <a:ln/>
                <a:solidFill>
                  <a:schemeClr val="accent3"/>
                </a:solidFill>
              </a:rPr>
              <a:t>My panda is lost.</a:t>
            </a:r>
          </a:p>
        </p:txBody>
      </p:sp>
      <p:pic>
        <p:nvPicPr>
          <p:cNvPr id="13" name="我的录音 7">
            <a:hlinkClick r:id="" action="ppaction://media"/>
            <a:extLst>
              <a:ext uri="{FF2B5EF4-FFF2-40B4-BE49-F238E27FC236}">
                <a16:creationId xmlns:a16="http://schemas.microsoft.com/office/drawing/2014/main" id="{FF5E5B44-ECBE-456F-959A-9B394D873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8228" y="7363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9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/>
      <p:bldP spid="8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38079A-A5AB-49EF-B7EA-843E944B3E01}"/>
              </a:ext>
            </a:extLst>
          </p:cNvPr>
          <p:cNvSpPr/>
          <p:nvPr/>
        </p:nvSpPr>
        <p:spPr>
          <a:xfrm>
            <a:off x="854632" y="629337"/>
            <a:ext cx="857051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 </a:t>
            </a:r>
            <a:r>
              <a:rPr lang="en-GB" b="1" dirty="0"/>
              <a:t>Bié      </a:t>
            </a:r>
            <a:r>
              <a:rPr lang="en-GB" b="1" dirty="0" err="1"/>
              <a:t>kū</a:t>
            </a:r>
            <a:r>
              <a:rPr lang="en-GB" b="1" dirty="0"/>
              <a:t>,               </a:t>
            </a:r>
            <a:r>
              <a:rPr lang="en-GB" b="1" dirty="0" err="1"/>
              <a:t>wǒ</a:t>
            </a:r>
            <a:r>
              <a:rPr lang="en-GB" b="1" dirty="0"/>
              <a:t>     men     </a:t>
            </a:r>
            <a:r>
              <a:rPr lang="en-GB" b="1" dirty="0" err="1"/>
              <a:t>yī</a:t>
            </a:r>
            <a:r>
              <a:rPr lang="en-GB" b="1" dirty="0"/>
              <a:t>        </a:t>
            </a:r>
            <a:r>
              <a:rPr lang="en-GB" b="1" dirty="0" err="1"/>
              <a:t>qǐ</a:t>
            </a:r>
            <a:r>
              <a:rPr lang="en-GB" b="1" dirty="0"/>
              <a:t>     </a:t>
            </a:r>
            <a:r>
              <a:rPr lang="en-GB" b="1" dirty="0" err="1"/>
              <a:t>zhǎo</a:t>
            </a:r>
            <a:r>
              <a:rPr lang="en-GB" b="1" dirty="0"/>
              <a:t>     </a:t>
            </a:r>
            <a:r>
              <a:rPr lang="en-GB" b="1" dirty="0" err="1"/>
              <a:t>yī</a:t>
            </a:r>
            <a:r>
              <a:rPr lang="en-GB" b="1" dirty="0"/>
              <a:t>      </a:t>
            </a:r>
            <a:r>
              <a:rPr lang="en-GB" b="1" dirty="0" err="1"/>
              <a:t>zhǎo</a:t>
            </a:r>
            <a:r>
              <a:rPr lang="en-GB" dirty="0"/>
              <a:t>.</a:t>
            </a:r>
            <a:endParaRPr lang="en-US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别哭，我们一起找一找。</a:t>
            </a:r>
            <a:endParaRPr lang="en-GB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D5031-706E-4EDA-A845-9F340C938AA1}"/>
              </a:ext>
            </a:extLst>
          </p:cNvPr>
          <p:cNvSpPr/>
          <p:nvPr/>
        </p:nvSpPr>
        <p:spPr>
          <a:xfrm>
            <a:off x="854632" y="2500813"/>
            <a:ext cx="665307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dirty="0"/>
              <a:t>             </a:t>
            </a:r>
            <a:r>
              <a:rPr lang="en-GB" b="1" dirty="0"/>
              <a:t>Kàn,             </a:t>
            </a:r>
            <a:r>
              <a:rPr lang="en-GB" b="1" dirty="0" err="1"/>
              <a:t>wǒ</a:t>
            </a:r>
            <a:r>
              <a:rPr lang="en-GB" b="1" dirty="0"/>
              <a:t>       de   </a:t>
            </a:r>
            <a:r>
              <a:rPr lang="en-GB" b="1" dirty="0" err="1"/>
              <a:t>xióng</a:t>
            </a:r>
            <a:r>
              <a:rPr lang="en-GB" b="1" dirty="0"/>
              <a:t>   </a:t>
            </a:r>
            <a:r>
              <a:rPr lang="en-GB" b="1" dirty="0" err="1"/>
              <a:t>māo</a:t>
            </a:r>
            <a:r>
              <a:rPr lang="en-GB" b="1" dirty="0"/>
              <a:t>    </a:t>
            </a:r>
            <a:r>
              <a:rPr lang="en-GB" b="1" dirty="0" err="1"/>
              <a:t>zài</a:t>
            </a:r>
            <a:r>
              <a:rPr lang="en-GB" b="1" dirty="0"/>
              <a:t>       </a:t>
            </a:r>
            <a:r>
              <a:rPr lang="en-GB" b="1" dirty="0" err="1"/>
              <a:t>nà'er</a:t>
            </a:r>
            <a:endParaRPr lang="en-US" altLang="zh-CN" sz="4800" b="1" dirty="0">
              <a:ln/>
              <a:solidFill>
                <a:schemeClr val="accent3"/>
              </a:solidFill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/>
                <a:solidFill>
                  <a:schemeClr val="accent3"/>
                </a:solidFill>
                <a:ea typeface="SimSun" panose="02010600030101010101" pitchFamily="2" charset="-122"/>
              </a:rPr>
              <a:t>2. </a:t>
            </a:r>
            <a:r>
              <a:rPr lang="zh-CN" altLang="en-US" sz="4800" b="1" dirty="0">
                <a:ln/>
                <a:solidFill>
                  <a:schemeClr val="accent3"/>
                </a:solidFill>
                <a:ea typeface="SimSun" panose="02010600030101010101" pitchFamily="2" charset="-122"/>
              </a:rPr>
              <a:t>看，我的熊猫在那儿</a:t>
            </a:r>
            <a:r>
              <a:rPr lang="zh-CN" altLang="en-US" sz="48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E0651F-9472-4F1B-B650-A8B554FE2045}"/>
              </a:ext>
            </a:extLst>
          </p:cNvPr>
          <p:cNvSpPr/>
          <p:nvPr/>
        </p:nvSpPr>
        <p:spPr>
          <a:xfrm>
            <a:off x="854632" y="4372289"/>
            <a:ext cx="872250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dirty="0"/>
              <a:t>             </a:t>
            </a:r>
            <a:r>
              <a:rPr lang="en-GB" b="1" dirty="0"/>
              <a:t>Tài     </a:t>
            </a:r>
            <a:r>
              <a:rPr lang="en-GB" b="1" dirty="0" err="1"/>
              <a:t>hǎo</a:t>
            </a:r>
            <a:r>
              <a:rPr lang="en-GB" b="1" dirty="0"/>
              <a:t>      le !              </a:t>
            </a:r>
            <a:r>
              <a:rPr lang="en-GB" b="1" dirty="0" err="1"/>
              <a:t>Zhǎo</a:t>
            </a:r>
            <a:r>
              <a:rPr lang="en-GB" b="1" dirty="0"/>
              <a:t>   </a:t>
            </a:r>
            <a:r>
              <a:rPr lang="en-GB" b="1" dirty="0" err="1"/>
              <a:t>dào</a:t>
            </a:r>
            <a:r>
              <a:rPr lang="en-GB" b="1" dirty="0"/>
              <a:t>      le,               </a:t>
            </a:r>
            <a:r>
              <a:rPr lang="en-GB" b="1" dirty="0" err="1"/>
              <a:t>xiào</a:t>
            </a:r>
            <a:r>
              <a:rPr lang="en-GB" b="1" dirty="0"/>
              <a:t>     </a:t>
            </a:r>
            <a:r>
              <a:rPr lang="en-GB" b="1" dirty="0" err="1"/>
              <a:t>yī</a:t>
            </a:r>
            <a:r>
              <a:rPr lang="en-GB" b="1" dirty="0"/>
              <a:t>      </a:t>
            </a:r>
            <a:r>
              <a:rPr lang="en-GB" b="1" dirty="0" err="1"/>
              <a:t>xiào</a:t>
            </a:r>
            <a:r>
              <a:rPr lang="en-GB" b="1" dirty="0"/>
              <a:t>     </a:t>
            </a:r>
            <a:r>
              <a:rPr lang="en-GB" b="1" dirty="0" err="1"/>
              <a:t>ba</a:t>
            </a:r>
            <a:r>
              <a:rPr lang="en-GB" b="1" dirty="0"/>
              <a:t> !</a:t>
            </a:r>
            <a:endParaRPr lang="en-US" altLang="zh-C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太好了！找到了，笑一笑吧！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2ADFC8-35FD-4BD0-909F-80B7004CCDF2}"/>
              </a:ext>
            </a:extLst>
          </p:cNvPr>
          <p:cNvSpPr/>
          <p:nvPr/>
        </p:nvSpPr>
        <p:spPr>
          <a:xfrm>
            <a:off x="1480772" y="1698275"/>
            <a:ext cx="6647076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Don’t cry</a:t>
            </a:r>
            <a:r>
              <a:rPr lang="zh-C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，</a:t>
            </a:r>
            <a:r>
              <a:rPr lang="en-GB" sz="3600" dirty="0"/>
              <a:t> </a:t>
            </a:r>
            <a:r>
              <a:rPr lang="en-GB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let's find it together.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4CE427-E0BC-469C-88D7-3E9742C315E6}"/>
              </a:ext>
            </a:extLst>
          </p:cNvPr>
          <p:cNvSpPr/>
          <p:nvPr/>
        </p:nvSpPr>
        <p:spPr>
          <a:xfrm>
            <a:off x="1480772" y="3429000"/>
            <a:ext cx="6286813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3600" b="1" dirty="0">
                <a:ln/>
                <a:solidFill>
                  <a:schemeClr val="accent3"/>
                </a:solidFill>
              </a:rPr>
              <a:t>Look, my panda is there.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7CEB61-070F-4250-AF1C-BBADD7ADB7E0}"/>
              </a:ext>
            </a:extLst>
          </p:cNvPr>
          <p:cNvSpPr/>
          <p:nvPr/>
        </p:nvSpPr>
        <p:spPr>
          <a:xfrm>
            <a:off x="1480772" y="5514907"/>
            <a:ext cx="567079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3600" b="1" dirty="0">
                <a:ln/>
                <a:solidFill>
                  <a:schemeClr val="accent3"/>
                </a:solidFill>
              </a:rPr>
              <a:t>Great! Found it, smile!</a:t>
            </a:r>
          </a:p>
        </p:txBody>
      </p:sp>
      <p:pic>
        <p:nvPicPr>
          <p:cNvPr id="2" name="我的录音 9">
            <a:hlinkClick r:id="" action="ppaction://media"/>
            <a:extLst>
              <a:ext uri="{FF2B5EF4-FFF2-40B4-BE49-F238E27FC236}">
                <a16:creationId xmlns:a16="http://schemas.microsoft.com/office/drawing/2014/main" id="{47BA21F9-2EDF-4292-BBF0-BBFBC1AFC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8028" y="56656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5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&#10;&#10;描述已自动生成">
            <a:extLst>
              <a:ext uri="{FF2B5EF4-FFF2-40B4-BE49-F238E27FC236}">
                <a16:creationId xmlns:a16="http://schemas.microsoft.com/office/drawing/2014/main" id="{33D407F1-D594-4756-AA3C-178464F1F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5429" r="1007" b="28833"/>
          <a:stretch/>
        </p:blipFill>
        <p:spPr>
          <a:xfrm>
            <a:off x="641773" y="611257"/>
            <a:ext cx="10908454" cy="563548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84360C3-5A82-4464-A83C-262E0103519A}"/>
              </a:ext>
            </a:extLst>
          </p:cNvPr>
          <p:cNvCxnSpPr/>
          <p:nvPr/>
        </p:nvCxnSpPr>
        <p:spPr>
          <a:xfrm>
            <a:off x="5159829" y="3733800"/>
            <a:ext cx="2090057" cy="751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A78E078-480F-43A0-BE72-8FC75AFCED09}"/>
              </a:ext>
            </a:extLst>
          </p:cNvPr>
          <p:cNvCxnSpPr>
            <a:cxnSpLocks/>
          </p:cNvCxnSpPr>
          <p:nvPr/>
        </p:nvCxnSpPr>
        <p:spPr>
          <a:xfrm flipV="1">
            <a:off x="5007429" y="3646714"/>
            <a:ext cx="2340428" cy="897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0198847-D900-4403-8DF4-C84D3718C14C}"/>
              </a:ext>
            </a:extLst>
          </p:cNvPr>
          <p:cNvCxnSpPr/>
          <p:nvPr/>
        </p:nvCxnSpPr>
        <p:spPr>
          <a:xfrm>
            <a:off x="5083629" y="5399314"/>
            <a:ext cx="22642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4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, 游戏机&#10;&#10;描述已自动生成">
            <a:extLst>
              <a:ext uri="{FF2B5EF4-FFF2-40B4-BE49-F238E27FC236}">
                <a16:creationId xmlns:a16="http://schemas.microsoft.com/office/drawing/2014/main" id="{E1A30356-135A-4CBB-97AA-D4BD514F0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1546" r="945" b="4983"/>
          <a:stretch/>
        </p:blipFill>
        <p:spPr>
          <a:xfrm>
            <a:off x="427853" y="489527"/>
            <a:ext cx="6867763" cy="5865091"/>
          </a:xfrm>
          <a:prstGeom prst="rect">
            <a:avLst/>
          </a:prstGeom>
        </p:spPr>
      </p:pic>
      <p:pic>
        <p:nvPicPr>
          <p:cNvPr id="6" name="09-03">
            <a:hlinkClick r:id="" action="ppaction://media"/>
            <a:extLst>
              <a:ext uri="{FF2B5EF4-FFF2-40B4-BE49-F238E27FC236}">
                <a16:creationId xmlns:a16="http://schemas.microsoft.com/office/drawing/2014/main" id="{336B95CD-B982-43AA-87B3-A66A498A8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4993" y="5006953"/>
            <a:ext cx="406400" cy="406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93299A-5F99-43A2-BCD5-E07A9547F2C5}"/>
              </a:ext>
            </a:extLst>
          </p:cNvPr>
          <p:cNvSpPr/>
          <p:nvPr/>
        </p:nvSpPr>
        <p:spPr>
          <a:xfrm>
            <a:off x="8248580" y="1568450"/>
            <a:ext cx="186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 45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0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9-03">
            <a:hlinkClick r:id="" action="ppaction://media"/>
            <a:extLst>
              <a:ext uri="{FF2B5EF4-FFF2-40B4-BE49-F238E27FC236}">
                <a16:creationId xmlns:a16="http://schemas.microsoft.com/office/drawing/2014/main" id="{336B95CD-B982-43AA-87B3-A66A498A8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7701" y="5855252"/>
            <a:ext cx="406400" cy="406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E7116C-B30A-4D9D-9BDC-F1CA28E15554}"/>
              </a:ext>
            </a:extLst>
          </p:cNvPr>
          <p:cNvSpPr/>
          <p:nvPr/>
        </p:nvSpPr>
        <p:spPr>
          <a:xfrm>
            <a:off x="757454" y="584775"/>
            <a:ext cx="9259266" cy="44319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Xiǎo</a:t>
            </a:r>
            <a:r>
              <a:rPr lang="en-GB" dirty="0"/>
              <a:t>  </a:t>
            </a:r>
            <a:r>
              <a:rPr lang="en-GB" dirty="0" err="1"/>
              <a:t>xióng</a:t>
            </a:r>
            <a:r>
              <a:rPr lang="en-GB" dirty="0"/>
              <a:t>  </a:t>
            </a:r>
            <a:r>
              <a:rPr lang="en-GB" dirty="0" err="1"/>
              <a:t>māo</a:t>
            </a:r>
            <a:r>
              <a:rPr lang="en-GB" dirty="0"/>
              <a:t>              </a:t>
            </a:r>
            <a:r>
              <a:rPr lang="en-GB" dirty="0" err="1"/>
              <a:t>qù</a:t>
            </a:r>
            <a:r>
              <a:rPr lang="en-GB" dirty="0"/>
              <a:t>     </a:t>
            </a:r>
            <a:r>
              <a:rPr lang="en-GB" dirty="0" err="1"/>
              <a:t>xué</a:t>
            </a:r>
            <a:r>
              <a:rPr lang="en-GB" dirty="0"/>
              <a:t>    </a:t>
            </a:r>
            <a:r>
              <a:rPr lang="en-GB" dirty="0" err="1"/>
              <a:t>xiào</a:t>
            </a:r>
            <a:r>
              <a:rPr lang="en-GB" dirty="0"/>
              <a:t>             </a:t>
            </a:r>
            <a:r>
              <a:rPr lang="en-GB" dirty="0" err="1"/>
              <a:t>gāo</a:t>
            </a:r>
            <a:r>
              <a:rPr lang="en-GB" dirty="0"/>
              <a:t>     </a:t>
            </a:r>
            <a:r>
              <a:rPr lang="en-GB" dirty="0" err="1"/>
              <a:t>gāo</a:t>
            </a:r>
            <a:r>
              <a:rPr lang="en-GB" dirty="0"/>
              <a:t>    </a:t>
            </a:r>
            <a:r>
              <a:rPr lang="en-GB" dirty="0" err="1"/>
              <a:t>xìng</a:t>
            </a:r>
            <a:r>
              <a:rPr lang="en-GB" dirty="0"/>
              <a:t>   </a:t>
            </a:r>
            <a:r>
              <a:rPr lang="en-GB" dirty="0" err="1"/>
              <a:t>xìng</a:t>
            </a:r>
            <a:r>
              <a:rPr lang="en-GB" dirty="0"/>
              <a:t>   </a:t>
            </a:r>
            <a:r>
              <a:rPr lang="en-GB" dirty="0" err="1"/>
              <a:t>pǎo</a:t>
            </a:r>
            <a:r>
              <a:rPr lang="en-GB" dirty="0"/>
              <a:t>    </a:t>
            </a:r>
            <a:r>
              <a:rPr lang="en-GB" dirty="0" err="1"/>
              <a:t>yòu</a:t>
            </a:r>
            <a:r>
              <a:rPr lang="en-GB"/>
              <a:t>    </a:t>
            </a:r>
            <a:r>
              <a:rPr lang="en-GB" dirty="0" err="1"/>
              <a:t>tiào</a:t>
            </a:r>
            <a:endParaRPr lang="en-GB" altLang="zh-CN" sz="48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小熊猫，去学校，高高兴兴跑又跳，</a:t>
            </a:r>
            <a:endParaRPr lang="en-GB" altLang="zh-CN" sz="4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见到老师问您好，坐下拿出小书包。</a:t>
            </a:r>
            <a:endParaRPr lang="en-GB" altLang="zh-CN" sz="4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咦？</a:t>
            </a:r>
            <a:endParaRPr lang="en-GB" altLang="zh-CN" sz="4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书和铅笔都丢了，东西丢了找不到。</a:t>
            </a:r>
            <a:endParaRPr lang="en-GB" altLang="zh-CN" sz="4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别哭别哭你别哭，我们帮你找一找。</a:t>
            </a:r>
            <a:endParaRPr lang="en-GB" altLang="zh-CN" sz="4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找到了，找到了，好朋友们哈哈笑。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D5BDB1-5E26-469D-A229-6B82D712AB05}"/>
              </a:ext>
            </a:extLst>
          </p:cNvPr>
          <p:cNvSpPr/>
          <p:nvPr/>
        </p:nvSpPr>
        <p:spPr>
          <a:xfrm>
            <a:off x="951418" y="0"/>
            <a:ext cx="3711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 45</a:t>
            </a:r>
            <a:r>
              <a: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en-US" altLang="zh-C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chant</a:t>
            </a:r>
            <a:endParaRPr lang="zh-CN" alt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1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4" descr="Image result for inside house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73B85-3974-4202-B16C-96EF33254D65}"/>
              </a:ext>
            </a:extLst>
          </p:cNvPr>
          <p:cNvSpPr/>
          <p:nvPr/>
        </p:nvSpPr>
        <p:spPr>
          <a:xfrm>
            <a:off x="8696724" y="954616"/>
            <a:ext cx="1665841" cy="26161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Kū</a:t>
            </a:r>
            <a:endParaRPr lang="en-GB" altLang="zh-CN" sz="44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1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哭</a:t>
            </a:r>
            <a:endParaRPr lang="en-US" sz="11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AF1B50-7671-4912-8BE0-A2A1E023D634}"/>
              </a:ext>
            </a:extLst>
          </p:cNvPr>
          <p:cNvSpPr/>
          <p:nvPr/>
        </p:nvSpPr>
        <p:spPr>
          <a:xfrm>
            <a:off x="8485587" y="3645106"/>
            <a:ext cx="244169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4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cry</a:t>
            </a:r>
            <a:endParaRPr lang="en-US" sz="4400" b="1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5A75B61E-84F7-41E9-8960-2CCD23CB7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3" y="742958"/>
            <a:ext cx="4450937" cy="5525880"/>
          </a:xfrm>
          <a:prstGeom prst="rect">
            <a:avLst/>
          </a:prstGeom>
        </p:spPr>
      </p:pic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7C29D92D-101D-4A66-8CFF-6FE31C4D2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51" y="4456252"/>
            <a:ext cx="1658790" cy="1658790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002B3B30-DE3A-4541-A8D7-3A44DBB57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51" y="2578752"/>
            <a:ext cx="1658790" cy="1658790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2FDF49EC-7B3C-43F1-8AC6-3081909EE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51" y="742958"/>
            <a:ext cx="1658790" cy="165879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314986-86D4-63B7-E1B9-7B36A7EFA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01633" y="4980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&#10;&#10;描述已自动生成">
            <a:extLst>
              <a:ext uri="{FF2B5EF4-FFF2-40B4-BE49-F238E27FC236}">
                <a16:creationId xmlns:a16="http://schemas.microsoft.com/office/drawing/2014/main" id="{A5209A2B-29F3-4895-98B0-CC4CC6BAC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4" t="8372" r="1988" b="7805"/>
          <a:stretch/>
        </p:blipFill>
        <p:spPr>
          <a:xfrm>
            <a:off x="458503" y="421704"/>
            <a:ext cx="8263223" cy="5932914"/>
          </a:xfrm>
          <a:prstGeom prst="rect">
            <a:avLst/>
          </a:prstGeom>
        </p:spPr>
      </p:pic>
      <p:pic>
        <p:nvPicPr>
          <p:cNvPr id="4" name="09-04">
            <a:hlinkClick r:id="" action="ppaction://media"/>
            <a:extLst>
              <a:ext uri="{FF2B5EF4-FFF2-40B4-BE49-F238E27FC236}">
                <a16:creationId xmlns:a16="http://schemas.microsoft.com/office/drawing/2014/main" id="{F649D398-254B-4EB3-9918-B51EED52D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205" y="5628170"/>
            <a:ext cx="406400" cy="40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070A28-6E39-4768-9AFD-329E11A74FE2}"/>
              </a:ext>
            </a:extLst>
          </p:cNvPr>
          <p:cNvSpPr/>
          <p:nvPr/>
        </p:nvSpPr>
        <p:spPr>
          <a:xfrm>
            <a:off x="8721726" y="1972264"/>
            <a:ext cx="296908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着急：</a:t>
            </a:r>
            <a:r>
              <a:rPr lang="en-GB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Zhāojí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GB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  Anxious</a:t>
            </a:r>
            <a:endParaRPr lang="zh-CN" altLang="en-US" sz="3600" b="1" cap="none" spc="0" dirty="0">
              <a:ln/>
              <a:solidFill>
                <a:schemeClr val="accent4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7798B4-C1B9-458E-BC92-3AAC2B56DF25}"/>
              </a:ext>
            </a:extLst>
          </p:cNvPr>
          <p:cNvSpPr/>
          <p:nvPr/>
        </p:nvSpPr>
        <p:spPr>
          <a:xfrm>
            <a:off x="9014152" y="879698"/>
            <a:ext cx="186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 46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, 食物&#10;&#10;描述已自动生成">
            <a:extLst>
              <a:ext uri="{FF2B5EF4-FFF2-40B4-BE49-F238E27FC236}">
                <a16:creationId xmlns:a16="http://schemas.microsoft.com/office/drawing/2014/main" id="{4BF5B8E8-020F-410B-84EB-04716C78C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8841" r="1557" b="10724"/>
          <a:stretch/>
        </p:blipFill>
        <p:spPr>
          <a:xfrm>
            <a:off x="526775" y="506896"/>
            <a:ext cx="8890416" cy="5874026"/>
          </a:xfrm>
          <a:prstGeom prst="rect">
            <a:avLst/>
          </a:prstGeom>
        </p:spPr>
      </p:pic>
      <p:pic>
        <p:nvPicPr>
          <p:cNvPr id="6" name="09-04">
            <a:hlinkClick r:id="" action="ppaction://media"/>
            <a:extLst>
              <a:ext uri="{FF2B5EF4-FFF2-40B4-BE49-F238E27FC236}">
                <a16:creationId xmlns:a16="http://schemas.microsoft.com/office/drawing/2014/main" id="{35DC33BD-0AEA-46EE-8CB2-472FEC5D7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4754" y="5687805"/>
            <a:ext cx="406400" cy="406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841A9B-F71A-4B95-A0CC-B271D706A378}"/>
              </a:ext>
            </a:extLst>
          </p:cNvPr>
          <p:cNvSpPr/>
          <p:nvPr/>
        </p:nvSpPr>
        <p:spPr>
          <a:xfrm>
            <a:off x="9453417" y="763795"/>
            <a:ext cx="20377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那不是你</a:t>
            </a:r>
            <a:endParaRPr lang="en-GB" altLang="zh-CN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弟弟吗？</a:t>
            </a:r>
            <a:endParaRPr lang="zh-CN" alt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C4610-0A50-4475-99ED-31E4E63A074E}"/>
              </a:ext>
            </a:extLst>
          </p:cNvPr>
          <p:cNvSpPr/>
          <p:nvPr/>
        </p:nvSpPr>
        <p:spPr>
          <a:xfrm>
            <a:off x="9453417" y="2128231"/>
            <a:ext cx="27385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H</a:t>
            </a:r>
            <a:r>
              <a:rPr lang="en-GB" sz="32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at's</a:t>
            </a:r>
            <a:r>
              <a:rPr lang="en-GB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 not </a:t>
            </a:r>
          </a:p>
          <a:p>
            <a:r>
              <a:rPr lang="en-GB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You Brother?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176057-BD00-4694-A36F-5F4B91E4FDD3}"/>
              </a:ext>
            </a:extLst>
          </p:cNvPr>
          <p:cNvSpPr/>
          <p:nvPr/>
        </p:nvSpPr>
        <p:spPr>
          <a:xfrm>
            <a:off x="9307821" y="3780271"/>
            <a:ext cx="26191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真的：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z</a:t>
            </a:r>
            <a:r>
              <a:rPr lang="en-GB" sz="2400" dirty="0" err="1"/>
              <a:t>hēn</a:t>
            </a:r>
            <a:r>
              <a:rPr lang="en-GB" sz="2400" dirty="0"/>
              <a:t> de</a:t>
            </a:r>
          </a:p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       really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0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A8DF145-B883-4734-9CC4-B3F0A41EB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t="26956" r="3515" b="19710"/>
          <a:stretch/>
        </p:blipFill>
        <p:spPr>
          <a:xfrm>
            <a:off x="512308" y="0"/>
            <a:ext cx="9928924" cy="4407532"/>
          </a:xfrm>
          <a:prstGeom prst="rect">
            <a:avLst/>
          </a:prstGeom>
        </p:spPr>
      </p:pic>
      <p:pic>
        <p:nvPicPr>
          <p:cNvPr id="4" name="09-05">
            <a:hlinkClick r:id="" action="ppaction://media"/>
            <a:extLst>
              <a:ext uri="{FF2B5EF4-FFF2-40B4-BE49-F238E27FC236}">
                <a16:creationId xmlns:a16="http://schemas.microsoft.com/office/drawing/2014/main" id="{2407CD29-5990-466C-AA6D-DE3592218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205" y="5817014"/>
            <a:ext cx="406400" cy="40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5FBAA5-E759-4FB1-B879-D4CFEE42961E}"/>
              </a:ext>
            </a:extLst>
          </p:cNvPr>
          <p:cNvSpPr/>
          <p:nvPr/>
        </p:nvSpPr>
        <p:spPr>
          <a:xfrm>
            <a:off x="761690" y="4407532"/>
            <a:ext cx="7762061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你怎么哭了？</a:t>
            </a:r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GB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我的熊猫丢了。</a:t>
            </a:r>
            <a:endParaRPr lang="en-GB" altLang="zh-CN" sz="2800" b="1" dirty="0">
              <a:ln/>
              <a:solidFill>
                <a:schemeClr val="accent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那有几只熊猫？</a:t>
            </a:r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GB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两只。</a:t>
            </a:r>
            <a:endParaRPr lang="en-GB" altLang="zh-CN" sz="2800" b="1" dirty="0">
              <a:ln/>
              <a:solidFill>
                <a:schemeClr val="accent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你看见我的衣服了吗？</a:t>
            </a:r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没有，你再找一找。</a:t>
            </a:r>
            <a:endParaRPr lang="en-GB" altLang="zh-CN" sz="2800" b="1" dirty="0">
              <a:ln/>
              <a:solidFill>
                <a:schemeClr val="accent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你的东西在哪？</a:t>
            </a:r>
            <a:r>
              <a:rPr lang="en-US" altLang="zh-CN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C.</a:t>
            </a:r>
            <a:r>
              <a:rPr lang="zh-CN" altLang="en-US" sz="2800" b="1" dirty="0">
                <a:ln/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下边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13CAE4-AFA7-4771-9CC8-E2FAA703888B}"/>
              </a:ext>
            </a:extLst>
          </p:cNvPr>
          <p:cNvSpPr/>
          <p:nvPr/>
        </p:nvSpPr>
        <p:spPr>
          <a:xfrm>
            <a:off x="8915164" y="4961530"/>
            <a:ext cx="186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 47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361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游戏机&#10;&#10;描述已自动生成">
            <a:extLst>
              <a:ext uri="{FF2B5EF4-FFF2-40B4-BE49-F238E27FC236}">
                <a16:creationId xmlns:a16="http://schemas.microsoft.com/office/drawing/2014/main" id="{DF365054-E433-4292-871C-4C1916EDC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3" t="-963" r="13243"/>
          <a:stretch/>
        </p:blipFill>
        <p:spPr>
          <a:xfrm>
            <a:off x="496957" y="438975"/>
            <a:ext cx="5734878" cy="59232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756E08-4187-4D7F-B01C-D0407815022F}"/>
              </a:ext>
            </a:extLst>
          </p:cNvPr>
          <p:cNvSpPr/>
          <p:nvPr/>
        </p:nvSpPr>
        <p:spPr>
          <a:xfrm>
            <a:off x="7300917" y="1734631"/>
            <a:ext cx="289560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800" b="1" dirty="0">
                <a:ln/>
                <a:solidFill>
                  <a:schemeClr val="accent4"/>
                </a:solidFill>
              </a:rPr>
              <a:t>Answer</a:t>
            </a:r>
            <a:r>
              <a:rPr lang="zh-CN" altLang="en-US" sz="4800" b="1" dirty="0">
                <a:ln/>
                <a:solidFill>
                  <a:schemeClr val="accent4"/>
                </a:solidFill>
              </a:rPr>
              <a:t>：</a:t>
            </a:r>
            <a:endParaRPr lang="en-GB" altLang="zh-CN" sz="4800" b="1" dirty="0">
              <a:ln/>
              <a:solidFill>
                <a:schemeClr val="accent4"/>
              </a:solidFill>
            </a:endParaRPr>
          </a:p>
          <a:p>
            <a:r>
              <a:rPr lang="en-US" altLang="zh-CN" sz="4800" b="1" dirty="0">
                <a:ln/>
                <a:solidFill>
                  <a:schemeClr val="accent4"/>
                </a:solidFill>
              </a:rPr>
              <a:t>5. A</a:t>
            </a:r>
          </a:p>
          <a:p>
            <a:r>
              <a:rPr lang="en-US" altLang="zh-CN" sz="4800" b="1" cap="none" spc="0" dirty="0">
                <a:ln/>
                <a:solidFill>
                  <a:schemeClr val="accent4"/>
                </a:solidFill>
                <a:effectLst/>
              </a:rPr>
              <a:t>6. C</a:t>
            </a:r>
          </a:p>
          <a:p>
            <a:r>
              <a:rPr lang="en-US" altLang="zh-CN" sz="4800" b="1" dirty="0">
                <a:ln/>
                <a:solidFill>
                  <a:schemeClr val="accent4"/>
                </a:solidFill>
              </a:rPr>
              <a:t>7. C</a:t>
            </a:r>
          </a:p>
          <a:p>
            <a:r>
              <a:rPr lang="en-US" altLang="zh-CN" sz="4800" b="1" cap="none" spc="0" dirty="0">
                <a:ln/>
                <a:solidFill>
                  <a:schemeClr val="accent4"/>
                </a:solidFill>
                <a:effectLst/>
              </a:rPr>
              <a:t>8. B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BCEED7-AFDF-4A49-BCE7-662BB03311D0}"/>
              </a:ext>
            </a:extLst>
          </p:cNvPr>
          <p:cNvSpPr/>
          <p:nvPr/>
        </p:nvSpPr>
        <p:spPr>
          <a:xfrm>
            <a:off x="7300917" y="682089"/>
            <a:ext cx="20370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altLang="zh-CN" sz="4400" b="1" dirty="0">
                <a:ln/>
                <a:solidFill>
                  <a:schemeClr val="accent4"/>
                </a:solidFill>
              </a:rPr>
              <a:t>Page</a:t>
            </a:r>
            <a:r>
              <a:rPr lang="zh-CN" altLang="en-US" sz="4400" b="1" dirty="0">
                <a:ln/>
                <a:solidFill>
                  <a:schemeClr val="accent4"/>
                </a:solidFill>
              </a:rPr>
              <a:t> </a:t>
            </a:r>
            <a:r>
              <a:rPr lang="en-GB" altLang="zh-CN" sz="4400" b="1" dirty="0">
                <a:ln/>
                <a:solidFill>
                  <a:schemeClr val="accent4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2448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EB26D-E607-8D32-9957-4F4BF226E40A}"/>
              </a:ext>
            </a:extLst>
          </p:cNvPr>
          <p:cNvSpPr/>
          <p:nvPr/>
        </p:nvSpPr>
        <p:spPr>
          <a:xfrm>
            <a:off x="947101" y="617113"/>
            <a:ext cx="226215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 dirty="0"/>
              <a:t>  </a:t>
            </a:r>
            <a:r>
              <a:rPr lang="en-GB" b="1" dirty="0" err="1"/>
              <a:t>Zhǎo</a:t>
            </a:r>
            <a:r>
              <a:rPr lang="en-GB" b="1" dirty="0"/>
              <a:t>     </a:t>
            </a:r>
            <a:r>
              <a:rPr lang="en-GB" b="1" dirty="0" err="1"/>
              <a:t>yī</a:t>
            </a:r>
            <a:r>
              <a:rPr lang="en-GB" b="1" dirty="0"/>
              <a:t>      </a:t>
            </a:r>
            <a:r>
              <a:rPr lang="en-GB" b="1" dirty="0" err="1"/>
              <a:t>zhǎo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找一找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446E4-2777-5032-9356-4928310D64AB}"/>
              </a:ext>
            </a:extLst>
          </p:cNvPr>
          <p:cNvSpPr txBox="1"/>
          <p:nvPr/>
        </p:nvSpPr>
        <p:spPr>
          <a:xfrm>
            <a:off x="4639147" y="617112"/>
            <a:ext cx="2414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</a:t>
            </a:r>
            <a:r>
              <a:rPr lang="en-GB" b="1" dirty="0" err="1"/>
              <a:t>Xiào</a:t>
            </a:r>
            <a:r>
              <a:rPr lang="en-GB" b="1" dirty="0"/>
              <a:t>      </a:t>
            </a:r>
            <a:r>
              <a:rPr lang="en-GB" b="1" dirty="0" err="1"/>
              <a:t>yī</a:t>
            </a:r>
            <a:r>
              <a:rPr lang="en-GB" b="1" dirty="0"/>
              <a:t>       </a:t>
            </a:r>
            <a:r>
              <a:rPr lang="en-GB" b="1" dirty="0" err="1"/>
              <a:t>xiào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笑一笑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0CDD7-3D45-9D5B-AC74-0DD13AC4EB24}"/>
              </a:ext>
            </a:extLst>
          </p:cNvPr>
          <p:cNvSpPr txBox="1"/>
          <p:nvPr/>
        </p:nvSpPr>
        <p:spPr>
          <a:xfrm>
            <a:off x="8483970" y="606151"/>
            <a:ext cx="2480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</a:t>
            </a:r>
            <a:r>
              <a:rPr lang="en-GB" b="1" dirty="0" err="1"/>
              <a:t>Tīng</a:t>
            </a:r>
            <a:r>
              <a:rPr lang="en-GB" b="1" dirty="0"/>
              <a:t>      </a:t>
            </a:r>
            <a:r>
              <a:rPr lang="en-GB" b="1" dirty="0" err="1"/>
              <a:t>yī</a:t>
            </a:r>
            <a:r>
              <a:rPr lang="en-GB" b="1" dirty="0"/>
              <a:t>         </a:t>
            </a:r>
            <a:r>
              <a:rPr lang="en-GB" b="1" dirty="0" err="1"/>
              <a:t>tīng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听一听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D5637-2E0B-6FA8-2FE6-B87D19AB0BE4}"/>
              </a:ext>
            </a:extLst>
          </p:cNvPr>
          <p:cNvSpPr txBox="1"/>
          <p:nvPr/>
        </p:nvSpPr>
        <p:spPr>
          <a:xfrm>
            <a:off x="894178" y="2087603"/>
            <a:ext cx="253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 Kàn      </a:t>
            </a:r>
            <a:r>
              <a:rPr lang="en-GB" b="1" dirty="0" err="1"/>
              <a:t>yī</a:t>
            </a:r>
            <a:r>
              <a:rPr lang="en-GB" b="1" dirty="0"/>
              <a:t>        </a:t>
            </a:r>
            <a:r>
              <a:rPr lang="en-GB" b="1" dirty="0" err="1"/>
              <a:t>kàn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看一看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216CF-3C7C-345F-5FA9-69E4CB0BDA7C}"/>
              </a:ext>
            </a:extLst>
          </p:cNvPr>
          <p:cNvSpPr txBox="1"/>
          <p:nvPr/>
        </p:nvSpPr>
        <p:spPr>
          <a:xfrm>
            <a:off x="4670600" y="2087603"/>
            <a:ext cx="2414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 </a:t>
            </a:r>
            <a:r>
              <a:rPr lang="en-GB" b="1" dirty="0" err="1"/>
              <a:t>Bǐ</a:t>
            </a:r>
            <a:r>
              <a:rPr lang="en-GB" b="1" dirty="0"/>
              <a:t>         </a:t>
            </a:r>
            <a:r>
              <a:rPr lang="en-GB" b="1" dirty="0" err="1"/>
              <a:t>yī</a:t>
            </a:r>
            <a:r>
              <a:rPr lang="en-GB" b="1" dirty="0"/>
              <a:t>        </a:t>
            </a:r>
            <a:r>
              <a:rPr lang="en-GB" b="1" dirty="0" err="1"/>
              <a:t>bǐ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比一比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41A78-BC50-629B-7868-DAB5FBF7B654}"/>
              </a:ext>
            </a:extLst>
          </p:cNvPr>
          <p:cNvSpPr txBox="1"/>
          <p:nvPr/>
        </p:nvSpPr>
        <p:spPr>
          <a:xfrm>
            <a:off x="8483970" y="2048100"/>
            <a:ext cx="253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Huà       </a:t>
            </a:r>
            <a:r>
              <a:rPr lang="en-GB" b="1" dirty="0" err="1"/>
              <a:t>yī</a:t>
            </a:r>
            <a:r>
              <a:rPr lang="en-GB" b="1" dirty="0"/>
              <a:t>       </a:t>
            </a:r>
            <a:r>
              <a:rPr lang="en-GB" b="1" dirty="0" err="1"/>
              <a:t>huà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画一画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9D05B-A3BC-8C64-5787-DB051A448139}"/>
              </a:ext>
            </a:extLst>
          </p:cNvPr>
          <p:cNvSpPr txBox="1"/>
          <p:nvPr/>
        </p:nvSpPr>
        <p:spPr>
          <a:xfrm>
            <a:off x="894178" y="3570069"/>
            <a:ext cx="23879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</a:t>
            </a:r>
            <a:r>
              <a:rPr lang="en-GB" b="1" dirty="0" err="1"/>
              <a:t>Chàng</a:t>
            </a:r>
            <a:r>
              <a:rPr lang="en-GB" b="1" dirty="0"/>
              <a:t>     </a:t>
            </a:r>
            <a:r>
              <a:rPr lang="en-GB" b="1" dirty="0" err="1"/>
              <a:t>yī</a:t>
            </a:r>
            <a:r>
              <a:rPr lang="en-GB" b="1" dirty="0"/>
              <a:t>     </a:t>
            </a:r>
            <a:r>
              <a:rPr lang="en-GB" b="1" dirty="0" err="1"/>
              <a:t>chàng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唱一唱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3AEAC-6287-830C-FBAA-C2E72BD09D43}"/>
              </a:ext>
            </a:extLst>
          </p:cNvPr>
          <p:cNvSpPr txBox="1"/>
          <p:nvPr/>
        </p:nvSpPr>
        <p:spPr>
          <a:xfrm>
            <a:off x="4670600" y="3587620"/>
            <a:ext cx="2414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 </a:t>
            </a:r>
            <a:r>
              <a:rPr lang="en-GB" b="1" dirty="0" err="1"/>
              <a:t>Tiào</a:t>
            </a:r>
            <a:r>
              <a:rPr lang="en-GB" b="1" dirty="0"/>
              <a:t>      </a:t>
            </a:r>
            <a:r>
              <a:rPr lang="en-GB" b="1" dirty="0" err="1"/>
              <a:t>yī</a:t>
            </a:r>
            <a:r>
              <a:rPr lang="en-GB" b="1" dirty="0"/>
              <a:t>       </a:t>
            </a:r>
            <a:r>
              <a:rPr lang="en-GB" b="1" dirty="0" err="1"/>
              <a:t>tiào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跳一跳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E9FD8-F81C-500D-718C-99C6718436C8}"/>
              </a:ext>
            </a:extLst>
          </p:cNvPr>
          <p:cNvSpPr txBox="1"/>
          <p:nvPr/>
        </p:nvSpPr>
        <p:spPr>
          <a:xfrm>
            <a:off x="8483970" y="3605892"/>
            <a:ext cx="2655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b="1" dirty="0" err="1"/>
              <a:t>Xiǎng</a:t>
            </a:r>
            <a:r>
              <a:rPr lang="en-GB" b="1" dirty="0"/>
              <a:t>     </a:t>
            </a:r>
            <a:r>
              <a:rPr lang="en-GB" b="1" dirty="0" err="1"/>
              <a:t>yī</a:t>
            </a:r>
            <a:r>
              <a:rPr lang="en-GB" b="1" dirty="0"/>
              <a:t>     </a:t>
            </a:r>
            <a:r>
              <a:rPr lang="en-GB" b="1" dirty="0" err="1"/>
              <a:t>xiǎng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想一想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C7082-233B-605B-8C71-04ADC8C2B0C0}"/>
              </a:ext>
            </a:extLst>
          </p:cNvPr>
          <p:cNvSpPr txBox="1"/>
          <p:nvPr/>
        </p:nvSpPr>
        <p:spPr>
          <a:xfrm>
            <a:off x="894178" y="5134955"/>
            <a:ext cx="2424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Wèn       </a:t>
            </a:r>
            <a:r>
              <a:rPr lang="en-GB" b="1" dirty="0" err="1"/>
              <a:t>yī</a:t>
            </a:r>
            <a:r>
              <a:rPr lang="en-GB" b="1" dirty="0"/>
              <a:t>       </a:t>
            </a:r>
            <a:r>
              <a:rPr lang="en-GB" b="1" dirty="0" err="1"/>
              <a:t>wèn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问一问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F14913-5B0E-1381-667A-C41F0FBD2A64}"/>
              </a:ext>
            </a:extLst>
          </p:cNvPr>
          <p:cNvSpPr txBox="1"/>
          <p:nvPr/>
        </p:nvSpPr>
        <p:spPr>
          <a:xfrm>
            <a:off x="4670600" y="5087637"/>
            <a:ext cx="2329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 </a:t>
            </a:r>
            <a:r>
              <a:rPr lang="en-GB" b="1" dirty="0" err="1"/>
              <a:t>Zuò</a:t>
            </a:r>
            <a:r>
              <a:rPr lang="en-GB" b="1" dirty="0"/>
              <a:t>      </a:t>
            </a:r>
            <a:r>
              <a:rPr lang="en-GB" b="1" dirty="0" err="1"/>
              <a:t>yī</a:t>
            </a:r>
            <a:r>
              <a:rPr lang="en-GB" b="1" dirty="0"/>
              <a:t>        </a:t>
            </a:r>
            <a:r>
              <a:rPr lang="en-GB" b="1" dirty="0" err="1"/>
              <a:t>zuò</a:t>
            </a:r>
            <a:endParaRPr lang="en-GB" altLang="zh-CN" sz="54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做一做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2C1A-55EA-6C3D-C445-76D3CA2DDAE8}"/>
              </a:ext>
            </a:extLst>
          </p:cNvPr>
          <p:cNvSpPr txBox="1"/>
          <p:nvPr/>
        </p:nvSpPr>
        <p:spPr>
          <a:xfrm>
            <a:off x="8483970" y="5087637"/>
            <a:ext cx="25307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   </a:t>
            </a:r>
            <a:r>
              <a:rPr lang="en-GB" b="1" dirty="0" err="1"/>
              <a:t>Dǎ</a:t>
            </a:r>
            <a:r>
              <a:rPr lang="en-GB" b="1" dirty="0"/>
              <a:t>       </a:t>
            </a:r>
            <a:r>
              <a:rPr lang="en-GB" b="1" dirty="0" err="1"/>
              <a:t>yī</a:t>
            </a:r>
            <a:r>
              <a:rPr lang="en-GB" b="1" dirty="0"/>
              <a:t>          </a:t>
            </a:r>
            <a:r>
              <a:rPr lang="en-GB" b="1" dirty="0" err="1"/>
              <a:t>d</a:t>
            </a:r>
            <a:r>
              <a:rPr lang="en-GB" sz="2000" b="1" dirty="0" err="1"/>
              <a:t>ǎ</a:t>
            </a:r>
            <a:endParaRPr lang="en-GB" altLang="zh-CN" sz="2000" b="1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打一打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8DFA8B-4475-A484-7E9D-A7EFB3D26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141" y="5633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5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/>
      <p:bldP spid="4" grpId="0"/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E468-DEE1-BE4E-7F8E-4BDE12CD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609109-8CA9-69B9-88D0-D4A57447C749}"/>
              </a:ext>
            </a:extLst>
          </p:cNvPr>
          <p:cNvSpPr/>
          <p:nvPr/>
        </p:nvSpPr>
        <p:spPr>
          <a:xfrm>
            <a:off x="947101" y="73213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找一找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7A642-7676-6895-344D-F6B25806D195}"/>
              </a:ext>
            </a:extLst>
          </p:cNvPr>
          <p:cNvSpPr txBox="1"/>
          <p:nvPr/>
        </p:nvSpPr>
        <p:spPr>
          <a:xfrm>
            <a:off x="4639149" y="734597"/>
            <a:ext cx="2414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笑一笑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DC47D-1166-174F-AA21-48B9316C8117}"/>
              </a:ext>
            </a:extLst>
          </p:cNvPr>
          <p:cNvSpPr txBox="1"/>
          <p:nvPr/>
        </p:nvSpPr>
        <p:spPr>
          <a:xfrm>
            <a:off x="8483974" y="732135"/>
            <a:ext cx="2480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听一听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02EFC-C6F4-5D3E-D786-E2C61DCFC48E}"/>
              </a:ext>
            </a:extLst>
          </p:cNvPr>
          <p:cNvSpPr txBox="1"/>
          <p:nvPr/>
        </p:nvSpPr>
        <p:spPr>
          <a:xfrm>
            <a:off x="947101" y="2232057"/>
            <a:ext cx="2530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看一看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F3C24-147B-FF57-93F5-6CF1FCA12B2B}"/>
              </a:ext>
            </a:extLst>
          </p:cNvPr>
          <p:cNvSpPr txBox="1"/>
          <p:nvPr/>
        </p:nvSpPr>
        <p:spPr>
          <a:xfrm>
            <a:off x="4639148" y="2226103"/>
            <a:ext cx="2414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比一比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554DE-F84B-F4F9-573C-B04B30D7E39A}"/>
              </a:ext>
            </a:extLst>
          </p:cNvPr>
          <p:cNvSpPr txBox="1"/>
          <p:nvPr/>
        </p:nvSpPr>
        <p:spPr>
          <a:xfrm>
            <a:off x="8483974" y="2226103"/>
            <a:ext cx="2530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画一画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3FC71-57AE-0C38-4EA6-DF784E5F3E82}"/>
              </a:ext>
            </a:extLst>
          </p:cNvPr>
          <p:cNvSpPr txBox="1"/>
          <p:nvPr/>
        </p:nvSpPr>
        <p:spPr>
          <a:xfrm>
            <a:off x="884193" y="3805363"/>
            <a:ext cx="2387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唱一唱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9AD08-F4D6-E888-FE9B-77E86F94A09E}"/>
              </a:ext>
            </a:extLst>
          </p:cNvPr>
          <p:cNvSpPr txBox="1"/>
          <p:nvPr/>
        </p:nvSpPr>
        <p:spPr>
          <a:xfrm>
            <a:off x="4670602" y="3819148"/>
            <a:ext cx="2414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跳一跳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617D9-AF15-0479-B21C-69B10BFCA06C}"/>
              </a:ext>
            </a:extLst>
          </p:cNvPr>
          <p:cNvSpPr txBox="1"/>
          <p:nvPr/>
        </p:nvSpPr>
        <p:spPr>
          <a:xfrm>
            <a:off x="8483973" y="3830723"/>
            <a:ext cx="2655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想一想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432FE-3FC6-A1F2-01BC-ABC40D3CFDC8}"/>
              </a:ext>
            </a:extLst>
          </p:cNvPr>
          <p:cNvSpPr txBox="1"/>
          <p:nvPr/>
        </p:nvSpPr>
        <p:spPr>
          <a:xfrm>
            <a:off x="1000022" y="5320019"/>
            <a:ext cx="2424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问一问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9F92D-56F3-1A86-F8E6-738E8ED04E24}"/>
              </a:ext>
            </a:extLst>
          </p:cNvPr>
          <p:cNvSpPr txBox="1"/>
          <p:nvPr/>
        </p:nvSpPr>
        <p:spPr>
          <a:xfrm>
            <a:off x="4639148" y="5301291"/>
            <a:ext cx="2329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做一做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D28B6-6764-949F-0879-D7F8CF19BC73}"/>
              </a:ext>
            </a:extLst>
          </p:cNvPr>
          <p:cNvSpPr txBox="1"/>
          <p:nvPr/>
        </p:nvSpPr>
        <p:spPr>
          <a:xfrm>
            <a:off x="8483974" y="5273455"/>
            <a:ext cx="2530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打一打</a:t>
            </a:r>
            <a:endParaRPr lang="en-US" sz="5400" b="0" cap="none" spc="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BB915D-AD51-9125-543F-66D604C76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141" y="5633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5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DB3888-9771-4327-867B-B0C712F7D832}"/>
              </a:ext>
            </a:extLst>
          </p:cNvPr>
          <p:cNvSpPr/>
          <p:nvPr/>
        </p:nvSpPr>
        <p:spPr>
          <a:xfrm>
            <a:off x="8965260" y="1619575"/>
            <a:ext cx="236873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en-US" sz="4400" dirty="0">
                <a:solidFill>
                  <a:schemeClr val="accent2"/>
                </a:solidFill>
                <a:latin typeface="Arial Unicode MS"/>
                <a:ea typeface="inherit"/>
              </a:rPr>
              <a:t>  </a:t>
            </a:r>
            <a:r>
              <a:rPr lang="zh-CN" altLang="en-US" sz="11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笑</a:t>
            </a:r>
            <a:endParaRPr lang="en-US" sz="11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CE63-1BE2-45CE-947C-0026210829A1}"/>
              </a:ext>
            </a:extLst>
          </p:cNvPr>
          <p:cNvSpPr/>
          <p:nvPr/>
        </p:nvSpPr>
        <p:spPr>
          <a:xfrm>
            <a:off x="8764879" y="3481623"/>
            <a:ext cx="23687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laugh</a:t>
            </a:r>
            <a:endParaRPr lang="en-US" sz="5400" b="1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卡通画&#10;&#10;描述已自动生成">
            <a:extLst>
              <a:ext uri="{FF2B5EF4-FFF2-40B4-BE49-F238E27FC236}">
                <a16:creationId xmlns:a16="http://schemas.microsoft.com/office/drawing/2014/main" id="{30473E47-4D6E-42AA-8D08-568D7CB8BD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56" y="1235115"/>
            <a:ext cx="3939031" cy="3931338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49EEAE04-3280-45DF-A7A0-47D6C5C18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5" y="1450397"/>
            <a:ext cx="1925981" cy="1925981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EFFEDAB7-71E8-46F7-99A8-2D80B9902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4" y="3548824"/>
            <a:ext cx="1925981" cy="1925981"/>
          </a:xfrm>
          <a:prstGeom prst="rect">
            <a:avLst/>
          </a:prstGeom>
        </p:spPr>
      </p:pic>
      <p:sp>
        <p:nvSpPr>
          <p:cNvPr id="9" name="乘号 8">
            <a:extLst>
              <a:ext uri="{FF2B5EF4-FFF2-40B4-BE49-F238E27FC236}">
                <a16:creationId xmlns:a16="http://schemas.microsoft.com/office/drawing/2014/main" id="{9B48C6C0-AB04-41BF-8951-953D9B9F357C}"/>
              </a:ext>
            </a:extLst>
          </p:cNvPr>
          <p:cNvSpPr/>
          <p:nvPr/>
        </p:nvSpPr>
        <p:spPr>
          <a:xfrm>
            <a:off x="5618674" y="405461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493CA2-C47E-45D9-ABFF-964A86834FD2}"/>
              </a:ext>
            </a:extLst>
          </p:cNvPr>
          <p:cNvSpPr/>
          <p:nvPr/>
        </p:nvSpPr>
        <p:spPr>
          <a:xfrm>
            <a:off x="9592425" y="1127231"/>
            <a:ext cx="1217000" cy="70788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000" b="1" dirty="0" err="1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Xiào</a:t>
            </a:r>
            <a:endParaRPr lang="en-GB" sz="4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F60836-5080-A79D-4827-83E5C7B9E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96125" y="46524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3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9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4" descr="Image result for inside house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9F548-3B61-45FA-82C2-84C831ED29D2}"/>
              </a:ext>
            </a:extLst>
          </p:cNvPr>
          <p:cNvSpPr/>
          <p:nvPr/>
        </p:nvSpPr>
        <p:spPr>
          <a:xfrm>
            <a:off x="8199750" y="1327414"/>
            <a:ext cx="319718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东西</a:t>
            </a:r>
            <a:endParaRPr lang="en-US" altLang="zh-CN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80256-A1CB-472C-81A4-94FE95099207}"/>
              </a:ext>
            </a:extLst>
          </p:cNvPr>
          <p:cNvSpPr/>
          <p:nvPr/>
        </p:nvSpPr>
        <p:spPr>
          <a:xfrm>
            <a:off x="7954469" y="2702149"/>
            <a:ext cx="33763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Stuff or</a:t>
            </a:r>
          </a:p>
          <a:p>
            <a:pPr>
              <a:lnSpc>
                <a:spcPts val="4200"/>
              </a:lnSpc>
            </a:pPr>
            <a:r>
              <a:rPr lang="en-US" altLang="zh-CN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East and west</a:t>
            </a:r>
            <a:endParaRPr lang="en-GB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游戏机, 女人, 女孩&#10;&#10;描述已自动生成">
            <a:extLst>
              <a:ext uri="{FF2B5EF4-FFF2-40B4-BE49-F238E27FC236}">
                <a16:creationId xmlns:a16="http://schemas.microsoft.com/office/drawing/2014/main" id="{81DC584C-FCB9-4D26-AF62-DCB793BF0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" y="572209"/>
            <a:ext cx="6920635" cy="54730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BF30086-CA46-44B7-8DBE-E99C848D1063}"/>
              </a:ext>
            </a:extLst>
          </p:cNvPr>
          <p:cNvSpPr/>
          <p:nvPr/>
        </p:nvSpPr>
        <p:spPr>
          <a:xfrm>
            <a:off x="7570607" y="3775971"/>
            <a:ext cx="38924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买东西</a:t>
            </a:r>
            <a:endParaRPr lang="en-US" altLang="zh-CN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E868D5-5E55-4EE3-9793-D9B23E3AFD5A}"/>
              </a:ext>
            </a:extLst>
          </p:cNvPr>
          <p:cNvSpPr/>
          <p:nvPr/>
        </p:nvSpPr>
        <p:spPr>
          <a:xfrm>
            <a:off x="8305189" y="5337339"/>
            <a:ext cx="2674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Shopping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7D4F77-5471-4C36-9C3C-FB8DDB70B75C}"/>
              </a:ext>
            </a:extLst>
          </p:cNvPr>
          <p:cNvSpPr/>
          <p:nvPr/>
        </p:nvSpPr>
        <p:spPr>
          <a:xfrm>
            <a:off x="8544285" y="675238"/>
            <a:ext cx="1838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Dōng</a:t>
            </a:r>
            <a:r>
              <a:rPr lang="en-GB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GB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xī</a:t>
            </a:r>
            <a:endParaRPr lang="en-GB" sz="3200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D3EEB9-0969-2722-B786-1CF6EA185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94609" y="1656873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396EE0-0157-E551-6D98-7FB00C27B9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0028" y="5321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9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BD7B749-18AE-407B-8D79-B86F53D59D53}"/>
              </a:ext>
            </a:extLst>
          </p:cNvPr>
          <p:cNvSpPr/>
          <p:nvPr/>
        </p:nvSpPr>
        <p:spPr>
          <a:xfrm>
            <a:off x="6911150" y="3635712"/>
            <a:ext cx="66250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 </a:t>
            </a: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Dōng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xī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diū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    le</a:t>
            </a:r>
          </a:p>
          <a:p>
            <a:r>
              <a:rPr lang="zh-CN" altLang="en-US" sz="8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东西丢了</a:t>
            </a:r>
            <a:endParaRPr lang="en-GB" sz="8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B0BB54-C698-49B4-B191-8D6D47389875}"/>
              </a:ext>
            </a:extLst>
          </p:cNvPr>
          <p:cNvSpPr/>
          <p:nvPr/>
        </p:nvSpPr>
        <p:spPr>
          <a:xfrm>
            <a:off x="8546359" y="737234"/>
            <a:ext cx="928459" cy="76944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400" b="1" dirty="0" err="1">
                <a:ln/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diū</a:t>
            </a:r>
            <a:endParaRPr lang="en-GB" sz="4400" b="1" dirty="0">
              <a:ln/>
              <a:solidFill>
                <a:schemeClr val="accent3"/>
              </a:solidFill>
              <a:latin typeface="SimSun" panose="02010600030101010101" pitchFamily="2" charset="-122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E94D7-546B-4A52-8E51-8278BD93DBD0}"/>
              </a:ext>
            </a:extLst>
          </p:cNvPr>
          <p:cNvSpPr/>
          <p:nvPr/>
        </p:nvSpPr>
        <p:spPr>
          <a:xfrm>
            <a:off x="8107379" y="2740297"/>
            <a:ext cx="1991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solidFill>
                  <a:srgbClr val="C50B1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Calibri" panose="020F0502020204030204" pitchFamily="34" charset="0"/>
              </a:rPr>
              <a:t>To lose</a:t>
            </a:r>
            <a:endParaRPr lang="zh-CN" altLang="en-US" sz="4000" b="1" dirty="0">
              <a:ln w="0"/>
              <a:solidFill>
                <a:srgbClr val="C50B1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59A0C366-55D7-4F5D-BF7D-6B6A84D2E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7" y="683373"/>
            <a:ext cx="5014442" cy="50144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3E4200D-E7CB-4B9E-AEFB-C6CB2166B126}"/>
              </a:ext>
            </a:extLst>
          </p:cNvPr>
          <p:cNvSpPr/>
          <p:nvPr/>
        </p:nvSpPr>
        <p:spPr>
          <a:xfrm>
            <a:off x="8300298" y="1401643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丢</a:t>
            </a:r>
            <a:endParaRPr lang="en-GB" sz="9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FD8859-2F21-4ACB-B0C5-EA3150185111}"/>
              </a:ext>
            </a:extLst>
          </p:cNvPr>
          <p:cNvSpPr/>
          <p:nvPr/>
        </p:nvSpPr>
        <p:spPr>
          <a:xfrm>
            <a:off x="7317217" y="547991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C50B1D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Something lost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B4BEE8-2870-BA20-D6E4-1F998165C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9054" y="2740297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41B236-DC00-7B35-0E27-1805D4BE3C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9784" y="5529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9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5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6" grpId="0"/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43D76A-F4FD-4A01-A8CB-0745A93D6AF9}"/>
              </a:ext>
            </a:extLst>
          </p:cNvPr>
          <p:cNvSpPr/>
          <p:nvPr/>
        </p:nvSpPr>
        <p:spPr>
          <a:xfrm>
            <a:off x="9122513" y="1888218"/>
            <a:ext cx="1548822" cy="8771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ts val="6000"/>
              </a:lnSpc>
            </a:pPr>
            <a:r>
              <a:rPr lang="en-GB" sz="4000" b="1" dirty="0">
                <a:ln/>
                <a:solidFill>
                  <a:schemeClr val="accent3"/>
                </a:solidFill>
              </a:rPr>
              <a:t> </a:t>
            </a:r>
            <a:r>
              <a:rPr lang="zh-CN" altLang="en-US" sz="9600" b="1" dirty="0">
                <a:ln/>
                <a:solidFill>
                  <a:schemeClr val="accent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到</a:t>
            </a:r>
            <a:endParaRPr lang="en-GB" altLang="zh-CN" sz="9600" b="1" dirty="0">
              <a:ln/>
              <a:solidFill>
                <a:schemeClr val="accent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9D6320-C196-4C97-8C85-AAE3D910C841}"/>
              </a:ext>
            </a:extLst>
          </p:cNvPr>
          <p:cNvSpPr/>
          <p:nvPr/>
        </p:nvSpPr>
        <p:spPr>
          <a:xfrm>
            <a:off x="9144370" y="2659559"/>
            <a:ext cx="1495025" cy="76944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chemeClr val="accent3"/>
                </a:solidFill>
              </a:rPr>
              <a:t>reach</a:t>
            </a:r>
            <a:endParaRPr lang="en-GB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3636BB-2D92-4461-A1F6-58DF5929B92D}"/>
              </a:ext>
            </a:extLst>
          </p:cNvPr>
          <p:cNvSpPr/>
          <p:nvPr/>
        </p:nvSpPr>
        <p:spPr>
          <a:xfrm>
            <a:off x="6848715" y="3764464"/>
            <a:ext cx="4547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看到</a:t>
            </a:r>
            <a:r>
              <a:rPr lang="en-GB" altLang="zh-CN" sz="48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48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notice </a:t>
            </a:r>
            <a:endParaRPr lang="en-GB" altLang="zh-CN" sz="6000" b="1" dirty="0">
              <a:ln/>
              <a:solidFill>
                <a:schemeClr val="accent3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DA1CFB-3675-4D52-99BC-D781F4276F82}"/>
              </a:ext>
            </a:extLst>
          </p:cNvPr>
          <p:cNvSpPr/>
          <p:nvPr/>
        </p:nvSpPr>
        <p:spPr>
          <a:xfrm>
            <a:off x="6848715" y="5207523"/>
            <a:ext cx="4876656" cy="797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00"/>
              </a:lnSpc>
            </a:pPr>
            <a:r>
              <a:rPr lang="zh-CN" altLang="en-US" sz="60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找到</a:t>
            </a:r>
            <a:r>
              <a:rPr lang="zh-CN" altLang="en-US" sz="44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4000" b="1" dirty="0">
                <a:ln/>
                <a:solidFill>
                  <a:schemeClr val="accent3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have found</a:t>
            </a:r>
            <a:endParaRPr lang="en-GB" altLang="zh-CN" sz="6000" b="1" dirty="0">
              <a:ln/>
              <a:solidFill>
                <a:schemeClr val="accent3">
                  <a:lumMod val="7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B7839946-9E8C-4E00-9960-08E2C9243B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7" y="1495923"/>
            <a:ext cx="4870248" cy="37918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A831F8-0B84-4975-A8F3-8B0B4C14B4E5}"/>
              </a:ext>
            </a:extLst>
          </p:cNvPr>
          <p:cNvSpPr/>
          <p:nvPr/>
        </p:nvSpPr>
        <p:spPr>
          <a:xfrm>
            <a:off x="9510470" y="849592"/>
            <a:ext cx="1007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n/>
                <a:solidFill>
                  <a:schemeClr val="accent3"/>
                </a:solidFill>
              </a:rPr>
              <a:t>Dào</a:t>
            </a:r>
            <a:endParaRPr lang="en-GB" sz="3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11E6FC-20CD-1F87-C41F-F2510AFC9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99927" y="720283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C8389E-FEB7-D56F-9FBC-AECD3B5418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91512" y="4079425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882DAC-5429-E6BA-7CB7-42B71435D3F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47016" y="530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9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3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C5C88B8B-12DB-4D68-B74B-2D62D1D3A1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8" y="606893"/>
            <a:ext cx="6529594" cy="54889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AB6EBC-FD09-4864-896B-55A6100C4191}"/>
              </a:ext>
            </a:extLst>
          </p:cNvPr>
          <p:cNvSpPr/>
          <p:nvPr/>
        </p:nvSpPr>
        <p:spPr>
          <a:xfrm>
            <a:off x="7397836" y="832675"/>
            <a:ext cx="40559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atin typeface="SimSun" panose="02010600030101010101" pitchFamily="2" charset="-122"/>
                <a:ea typeface="SimSun" panose="02010600030101010101" pitchFamily="2" charset="-122"/>
              </a:rPr>
              <a:t>反义词：</a:t>
            </a:r>
            <a:r>
              <a:rPr lang="en-GB" sz="4000" b="1" dirty="0" err="1">
                <a:latin typeface="SimSun" panose="02010600030101010101" pitchFamily="2" charset="-122"/>
                <a:ea typeface="SimSun" panose="02010600030101010101" pitchFamily="2" charset="-122"/>
                <a:cs typeface="Calibri" panose="020F0502020204030204" pitchFamily="34" charset="0"/>
              </a:rPr>
              <a:t>Fǎnyìcí</a:t>
            </a:r>
            <a:endParaRPr lang="en-GB" altLang="zh-CN" sz="4000" b="1" dirty="0">
              <a:latin typeface="SimSun" panose="02010600030101010101" pitchFamily="2" charset="-122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      Antonym</a:t>
            </a:r>
            <a:endParaRPr lang="zh-CN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D4E713-D562-46A6-BA24-BD549202B745}"/>
              </a:ext>
            </a:extLst>
          </p:cNvPr>
          <p:cNvSpPr/>
          <p:nvPr/>
        </p:nvSpPr>
        <p:spPr>
          <a:xfrm>
            <a:off x="7921129" y="2310181"/>
            <a:ext cx="3532626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哭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—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笑</a:t>
            </a:r>
            <a:endParaRPr lang="en-GB" altLang="zh-CN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冷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--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热</a:t>
            </a:r>
            <a:endParaRPr lang="en-GB" altLang="zh-CN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高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—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矮 </a:t>
            </a:r>
            <a:r>
              <a:rPr lang="en-GB" sz="4000" dirty="0" err="1"/>
              <a:t>ǎi</a:t>
            </a:r>
            <a:endParaRPr lang="en-GB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里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—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外 </a:t>
            </a:r>
            <a:endParaRPr lang="en-GB" altLang="zh-CN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  多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--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少</a:t>
            </a:r>
            <a:endParaRPr lang="en-GB" altLang="zh-CN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丢了</a:t>
            </a:r>
            <a:r>
              <a:rPr lang="en-US" altLang="zh-CN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—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找到了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7AD73D-4CC8-D682-D89B-93152EE2B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8859" y="974604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EE45C4-00EF-BEBE-F29A-0AEA78875F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1529" y="54885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8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8E2A3E26-3CEF-443B-B838-6678F3AAA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96" y="624985"/>
            <a:ext cx="2164152" cy="268681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AC020A7-9623-4C4B-88BF-497C0FA592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43" y="726215"/>
            <a:ext cx="2297595" cy="2293107"/>
          </a:xfrm>
          <a:prstGeom prst="rect">
            <a:avLst/>
          </a:prstGeom>
        </p:spPr>
      </p:pic>
      <p:pic>
        <p:nvPicPr>
          <p:cNvPr id="12" name="图片 11" descr="图片包含 游戏机, 女人, 女孩&#10;&#10;描述已自动生成">
            <a:extLst>
              <a:ext uri="{FF2B5EF4-FFF2-40B4-BE49-F238E27FC236}">
                <a16:creationId xmlns:a16="http://schemas.microsoft.com/office/drawing/2014/main" id="{11A3DB04-23B7-462D-A325-BEE49CB4C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90" y="726215"/>
            <a:ext cx="2873506" cy="2272443"/>
          </a:xfrm>
          <a:prstGeom prst="rect">
            <a:avLst/>
          </a:prstGeom>
        </p:spPr>
      </p:pic>
      <p:pic>
        <p:nvPicPr>
          <p:cNvPr id="21" name="图片 20" descr="卡通人物&#10;&#10;描述已自动生成">
            <a:extLst>
              <a:ext uri="{FF2B5EF4-FFF2-40B4-BE49-F238E27FC236}">
                <a16:creationId xmlns:a16="http://schemas.microsoft.com/office/drawing/2014/main" id="{C5AACD81-8639-4FC4-A5FE-012E67B5D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92" y="3311800"/>
            <a:ext cx="2592711" cy="2592711"/>
          </a:xfrm>
          <a:prstGeom prst="rect">
            <a:avLst/>
          </a:prstGeom>
        </p:spPr>
      </p:pic>
      <p:pic>
        <p:nvPicPr>
          <p:cNvPr id="22" name="图片 21" descr="卡通人物&#10;&#10;描述已自动生成">
            <a:extLst>
              <a:ext uri="{FF2B5EF4-FFF2-40B4-BE49-F238E27FC236}">
                <a16:creationId xmlns:a16="http://schemas.microsoft.com/office/drawing/2014/main" id="{73B79DE9-A51B-4C29-85D0-4F5E30FFC2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37" y="3639195"/>
            <a:ext cx="2945275" cy="2293107"/>
          </a:xfrm>
          <a:prstGeom prst="rect">
            <a:avLst/>
          </a:prstGeom>
        </p:spPr>
      </p:pic>
      <p:pic>
        <p:nvPicPr>
          <p:cNvPr id="2" name="09-01">
            <a:hlinkClick r:id="" action="ppaction://media"/>
            <a:extLst>
              <a:ext uri="{FF2B5EF4-FFF2-40B4-BE49-F238E27FC236}">
                <a16:creationId xmlns:a16="http://schemas.microsoft.com/office/drawing/2014/main" id="{E1B60B10-BA16-B393-C9C9-26CEEBCE7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98802" y="55561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85AF91-D707-4D17-B83C-F5F617BE162F}"/>
              </a:ext>
            </a:extLst>
          </p:cNvPr>
          <p:cNvSpPr/>
          <p:nvPr/>
        </p:nvSpPr>
        <p:spPr>
          <a:xfrm>
            <a:off x="4947062" y="1241178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ln>
                  <a:solidFill>
                    <a:schemeClr val="accent1"/>
                  </a:solidFill>
                </a:ln>
                <a:solidFill>
                  <a:srgbClr val="FF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笑</a:t>
            </a:r>
            <a:endParaRPr lang="en-GB" altLang="zh-CN" sz="9600" b="1" dirty="0">
              <a:ln>
                <a:solidFill>
                  <a:schemeClr val="accent1"/>
                </a:solidFill>
              </a:ln>
              <a:solidFill>
                <a:srgbClr val="FF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3F6254-98CE-4E79-A97D-CE91DA49FD78}"/>
              </a:ext>
            </a:extLst>
          </p:cNvPr>
          <p:cNvSpPr/>
          <p:nvPr/>
        </p:nvSpPr>
        <p:spPr>
          <a:xfrm>
            <a:off x="1627438" y="1241178"/>
            <a:ext cx="1816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哭</a:t>
            </a:r>
            <a:endParaRPr lang="en-GB" altLang="zh-CN" sz="9600" b="1" dirty="0">
              <a:ln>
                <a:solidFill>
                  <a:schemeClr val="accent1"/>
                </a:solidFill>
              </a:ln>
              <a:solidFill>
                <a:srgbClr val="FFC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58A4F3-93A2-4377-B8FF-D5B3257C8A83}"/>
              </a:ext>
            </a:extLst>
          </p:cNvPr>
          <p:cNvSpPr/>
          <p:nvPr/>
        </p:nvSpPr>
        <p:spPr>
          <a:xfrm flipH="1">
            <a:off x="8096451" y="1241178"/>
            <a:ext cx="2713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东西</a:t>
            </a:r>
            <a:endParaRPr lang="en-GB" altLang="zh-CN" sz="96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03A73D-FA2E-476C-A81A-1AAD8D11FD44}"/>
              </a:ext>
            </a:extLst>
          </p:cNvPr>
          <p:cNvSpPr/>
          <p:nvPr/>
        </p:nvSpPr>
        <p:spPr>
          <a:xfrm>
            <a:off x="3361216" y="3865880"/>
            <a:ext cx="1665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</a:rPr>
              <a:t>丢</a:t>
            </a:r>
            <a:endParaRPr lang="en-GB" altLang="zh-CN" sz="9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A1231D-652F-4498-A288-B939D0F9FDDA}"/>
              </a:ext>
            </a:extLst>
          </p:cNvPr>
          <p:cNvSpPr/>
          <p:nvPr/>
        </p:nvSpPr>
        <p:spPr>
          <a:xfrm>
            <a:off x="7043299" y="3865880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到</a:t>
            </a:r>
            <a:endParaRPr lang="en-GB" sz="9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09-01">
            <a:hlinkClick r:id="" action="ppaction://media"/>
            <a:extLst>
              <a:ext uri="{FF2B5EF4-FFF2-40B4-BE49-F238E27FC236}">
                <a16:creationId xmlns:a16="http://schemas.microsoft.com/office/drawing/2014/main" id="{558535F4-4DE0-4545-A218-BB305F03E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8101" y="5657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2928</TotalTime>
  <Words>640</Words>
  <Application>Microsoft Office PowerPoint</Application>
  <PresentationFormat>宽屏</PresentationFormat>
  <Paragraphs>150</Paragraphs>
  <Slides>25</Slides>
  <Notes>0</Notes>
  <HiddenSlides>0</HiddenSlides>
  <MMClips>29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 Unicode MS</vt:lpstr>
      <vt:lpstr>DengXian</vt:lpstr>
      <vt:lpstr>SimSun</vt:lpstr>
      <vt:lpstr>Arial</vt:lpstr>
      <vt:lpstr>Calibri</vt:lpstr>
      <vt:lpstr>Garamond</vt:lpstr>
      <vt:lpstr>Times New Roman</vt:lpstr>
      <vt:lpstr>环保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xiaoyan ye</dc:creator>
  <cp:lastModifiedBy>xiaoyan ye</cp:lastModifiedBy>
  <cp:revision>237</cp:revision>
  <dcterms:created xsi:type="dcterms:W3CDTF">2020-04-14T00:31:54Z</dcterms:created>
  <dcterms:modified xsi:type="dcterms:W3CDTF">2025-03-22T11:01:05Z</dcterms:modified>
</cp:coreProperties>
</file>